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5"/>
    <p:sldMasterId id="214748369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5143500" cx="9144000"/>
  <p:notesSz cx="6858000" cy="9144000"/>
  <p:embeddedFontLst>
    <p:embeddedFont>
      <p:font typeface="Montserrat SemiBold"/>
      <p:regular r:id="rId53"/>
      <p:bold r:id="rId54"/>
      <p:italic r:id="rId55"/>
      <p:boldItalic r:id="rId56"/>
    </p:embeddedFont>
    <p:embeddedFont>
      <p:font typeface="Raleway"/>
      <p:regular r:id="rId57"/>
      <p:bold r:id="rId58"/>
      <p:italic r:id="rId59"/>
      <p:boldItalic r:id="rId60"/>
    </p:embeddedFont>
    <p:embeddedFont>
      <p:font typeface="Montserrat"/>
      <p:regular r:id="rId61"/>
      <p:bold r:id="rId62"/>
      <p:italic r:id="rId63"/>
      <p:boldItalic r:id="rId64"/>
    </p:embeddedFont>
    <p:embeddedFont>
      <p:font typeface="Lato"/>
      <p:regular r:id="rId65"/>
      <p:bold r:id="rId66"/>
      <p:italic r:id="rId67"/>
      <p:boldItalic r:id="rId68"/>
    </p:embeddedFont>
    <p:embeddedFont>
      <p:font typeface="Montserrat Medium"/>
      <p:regular r:id="rId69"/>
      <p:bold r:id="rId70"/>
      <p:italic r:id="rId71"/>
      <p:boldItalic r:id="rId72"/>
    </p:embeddedFont>
    <p:embeddedFont>
      <p:font typeface="Montserrat Light"/>
      <p:regular r:id="rId73"/>
      <p:bold r:id="rId74"/>
      <p:italic r:id="rId75"/>
      <p:boldItalic r:id="rId76"/>
    </p:embeddedFont>
    <p:embeddedFont>
      <p:font typeface="Helvetica Neue Light"/>
      <p:regular r:id="rId77"/>
      <p:bold r:id="rId78"/>
      <p:italic r:id="rId79"/>
      <p:boldItalic r:id="rId80"/>
    </p:embeddedFont>
    <p:embeddedFont>
      <p:font typeface="Open Sans"/>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551">
          <p15:clr>
            <a:srgbClr val="9AA0A6"/>
          </p15:clr>
        </p15:guide>
        <p15:guide id="2" pos="850">
          <p15:clr>
            <a:srgbClr val="9AA0A6"/>
          </p15:clr>
        </p15:guide>
        <p15:guide id="3" pos="4843">
          <p15:clr>
            <a:srgbClr val="9AA0A6"/>
          </p15:clr>
        </p15:guide>
        <p15:guide id="4" orient="horz" pos="868">
          <p15:clr>
            <a:srgbClr val="9AA0A6"/>
          </p15:clr>
        </p15:guide>
        <p15:guide id="5" orient="horz" pos="289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0D624F0-AF2D-4CC6-A496-9C6E36046434}">
  <a:tblStyle styleId="{D0D624F0-AF2D-4CC6-A496-9C6E3604643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51" orient="horz"/>
        <p:guide pos="850"/>
        <p:guide pos="4843"/>
        <p:guide pos="868" orient="horz"/>
        <p:guide pos="289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OpenSans-boldItalic.fntdata"/><Relationship Id="rId83" Type="http://schemas.openxmlformats.org/officeDocument/2006/relationships/font" Target="fonts/OpenSans-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HelveticaNeueLight-boldItalic.fntdata"/><Relationship Id="rId82" Type="http://schemas.openxmlformats.org/officeDocument/2006/relationships/font" Target="fonts/OpenSans-bold.fntdata"/><Relationship Id="rId81" Type="http://schemas.openxmlformats.org/officeDocument/2006/relationships/font" Target="fonts/OpenSans-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MontserratLight-regular.fntdata"/><Relationship Id="rId72" Type="http://schemas.openxmlformats.org/officeDocument/2006/relationships/font" Target="fonts/MontserratMedium-boldItalic.fntdata"/><Relationship Id="rId31" Type="http://schemas.openxmlformats.org/officeDocument/2006/relationships/slide" Target="slides/slide24.xml"/><Relationship Id="rId75" Type="http://schemas.openxmlformats.org/officeDocument/2006/relationships/font" Target="fonts/MontserratLight-italic.fntdata"/><Relationship Id="rId30" Type="http://schemas.openxmlformats.org/officeDocument/2006/relationships/slide" Target="slides/slide23.xml"/><Relationship Id="rId74" Type="http://schemas.openxmlformats.org/officeDocument/2006/relationships/font" Target="fonts/MontserratLight-bold.fntdata"/><Relationship Id="rId33" Type="http://schemas.openxmlformats.org/officeDocument/2006/relationships/slide" Target="slides/slide26.xml"/><Relationship Id="rId77" Type="http://schemas.openxmlformats.org/officeDocument/2006/relationships/font" Target="fonts/HelveticaNeueLight-regular.fntdata"/><Relationship Id="rId32" Type="http://schemas.openxmlformats.org/officeDocument/2006/relationships/slide" Target="slides/slide25.xml"/><Relationship Id="rId76" Type="http://schemas.openxmlformats.org/officeDocument/2006/relationships/font" Target="fonts/MontserratLight-boldItalic.fntdata"/><Relationship Id="rId35" Type="http://schemas.openxmlformats.org/officeDocument/2006/relationships/slide" Target="slides/slide28.xml"/><Relationship Id="rId79" Type="http://schemas.openxmlformats.org/officeDocument/2006/relationships/font" Target="fonts/HelveticaNeueLight-italic.fntdata"/><Relationship Id="rId34" Type="http://schemas.openxmlformats.org/officeDocument/2006/relationships/slide" Target="slides/slide27.xml"/><Relationship Id="rId78" Type="http://schemas.openxmlformats.org/officeDocument/2006/relationships/font" Target="fonts/HelveticaNeueLight-bold.fntdata"/><Relationship Id="rId71" Type="http://schemas.openxmlformats.org/officeDocument/2006/relationships/font" Target="fonts/MontserratMedium-italic.fntdata"/><Relationship Id="rId70" Type="http://schemas.openxmlformats.org/officeDocument/2006/relationships/font" Target="fonts/MontserratMedium-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3.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5.xml"/><Relationship Id="rId66" Type="http://schemas.openxmlformats.org/officeDocument/2006/relationships/font" Target="fonts/Lato-bold.fntdata"/><Relationship Id="rId21" Type="http://schemas.openxmlformats.org/officeDocument/2006/relationships/slide" Target="slides/slide14.xml"/><Relationship Id="rId65" Type="http://schemas.openxmlformats.org/officeDocument/2006/relationships/font" Target="fonts/Lato-regular.fntdata"/><Relationship Id="rId24" Type="http://schemas.openxmlformats.org/officeDocument/2006/relationships/slide" Target="slides/slide17.xml"/><Relationship Id="rId68" Type="http://schemas.openxmlformats.org/officeDocument/2006/relationships/font" Target="fonts/Lato-boldItalic.fntdata"/><Relationship Id="rId23" Type="http://schemas.openxmlformats.org/officeDocument/2006/relationships/slide" Target="slides/slide16.xml"/><Relationship Id="rId67" Type="http://schemas.openxmlformats.org/officeDocument/2006/relationships/font" Target="fonts/Lato-italic.fntdata"/><Relationship Id="rId60" Type="http://schemas.openxmlformats.org/officeDocument/2006/relationships/font" Target="fonts/Raleway-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MontserratMedium-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MontserratSemiBold-regular.fntdata"/><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MontserratSemiBold-italic.fntdata"/><Relationship Id="rId10" Type="http://schemas.openxmlformats.org/officeDocument/2006/relationships/slide" Target="slides/slide3.xml"/><Relationship Id="rId54" Type="http://schemas.openxmlformats.org/officeDocument/2006/relationships/font" Target="fonts/MontserratSemiBold-bold.fntdata"/><Relationship Id="rId13" Type="http://schemas.openxmlformats.org/officeDocument/2006/relationships/slide" Target="slides/slide6.xml"/><Relationship Id="rId57" Type="http://schemas.openxmlformats.org/officeDocument/2006/relationships/font" Target="fonts/Raleway-regular.fntdata"/><Relationship Id="rId12" Type="http://schemas.openxmlformats.org/officeDocument/2006/relationships/slide" Target="slides/slide5.xml"/><Relationship Id="rId56" Type="http://schemas.openxmlformats.org/officeDocument/2006/relationships/font" Target="fonts/MontserratSemiBold-boldItalic.fntdata"/><Relationship Id="rId15" Type="http://schemas.openxmlformats.org/officeDocument/2006/relationships/slide" Target="slides/slide8.xml"/><Relationship Id="rId59" Type="http://schemas.openxmlformats.org/officeDocument/2006/relationships/font" Target="fonts/Raleway-italic.fntdata"/><Relationship Id="rId14" Type="http://schemas.openxmlformats.org/officeDocument/2006/relationships/slide" Target="slides/slide7.xml"/><Relationship Id="rId58" Type="http://schemas.openxmlformats.org/officeDocument/2006/relationships/font" Target="fonts/Raleway-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d6a2bac60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ad6a2bac60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ru" sz="1000">
                <a:solidFill>
                  <a:schemeClr val="dk1"/>
                </a:solidFill>
              </a:rPr>
              <a:t>Приветствие. Имя,фамилия и регалии спикера</a:t>
            </a:r>
            <a:endParaRPr i="1" sz="1000">
              <a:solidFill>
                <a:schemeClr val="dk1"/>
              </a:solidFill>
            </a:endParaRPr>
          </a:p>
          <a:p>
            <a:pPr indent="0" lvl="0" marL="0" rtl="0" algn="l">
              <a:spcBef>
                <a:spcPts val="0"/>
              </a:spcBef>
              <a:spcAft>
                <a:spcPts val="0"/>
              </a:spcAft>
              <a:buClr>
                <a:schemeClr val="dk1"/>
              </a:buClr>
              <a:buSzPts val="1100"/>
              <a:buFont typeface="Arial"/>
              <a:buNone/>
            </a:pPr>
            <a:r>
              <a:t/>
            </a:r>
            <a:endParaRPr i="1"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Сегодня мы проводим презентацию финансовой компании SOLARGROUP и будем говорить про финансы, инвестиции и бизнес-возможности вместе с компанией.</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Вы узнаете обо всех сторонах работы SOLARGROUP, о преимуществах сотрудничества с компанией, а также о том, как вы можете заработать вместе с SOLARGROUP.</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bd121bb2c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bd121bb2c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Начнём мы говорить про инвесторов.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SOLARGROUP даёт возможность любому человеку инвестировать в высокодоходные инвестиционные проекты и стать совладельцем бизнеса.</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d6a2bac6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ad6a2bac6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solidFill>
                  <a:schemeClr val="dk1"/>
                </a:solidFill>
              </a:rPr>
              <a:t>Мы рассматриваем проекты из разных областей, например, транспорт, энергетика, IT-технологии, искусственный интеллект, медицина и т.д. Сейчас мы рассматриваем огромное количество проектов, которые в дальнейшем будем предлагать к инвестированию. Эти проекты — лидеры по разработкам в своих областях. Они не просто могут что-то улучшить, они могут кардинально поменять целые отрасли. Как, например, это сделал наш действующий проект “Двигатели Дуюнова”, о нём мы позже поговорим.</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b43f9f291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b43f9f291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Для инвестора сотрудничество с SOLARGROUP имеет ряд преимуществ. Во-первых, минимальная инвестиция в наши проекты — всего лишь 50 долларов: такую инвестицию может позволить себе практически каждый. Поэтому сейчас у нас так много новых клиентов и их количество постоянно растёт. Максимальная инвестиция неограничена и есть люди, которые инвестируют сотни тысяч долларов.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Во-вторых, мы предлагаем действительно интересны, перспективные, высокодоходные проекты, инвестируя в которые, с большой долей вероятности можно получить хорошую прибыль.</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В-третьих, это надёжная для инвестора юридическая схема. С каждым инвестором заключается договор инвестирования, у которого имеется ряд приложений, а также выдается сертификат с количеством приобретённых долей. Эти документы можно получить в электронном или в бумажном виде.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В-четвёртых, это клиентская поддержка инвесторов в чате и по телефону. Мы консультируем инвесторов из разных стран и делаем это ежедневно, чтобы абсолютно каждый клиент смог разобраться во всех вопросах.</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Инвестирование с SOLARGROUP — это очень просто. Всё, что вам нужно, — это компьютер и интернет. Через пять минут после регистрации в нашем личном кабинете, вы уже можете стать инвестором, каких-то особенных знаний не нужно. А если что-то не получается, есть клиентская поддержка, она всегда поможет. Именно поэтому инвестиции с SOLARGROUP отлично подходят даже для начинающего инвестора.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bd121bb2c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bd121bb2c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Одна из ключевых идей SOLARGROUP — сделать инвестиции доступными для каждого человека.</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С другой стороны, кроме возможности стать совладельцами бизнеса, мы даём возможность людям поддержать высокие технологии и инновационные бизнес-проекты. Тем самым инвесторы не только смогут заработать, но и помогают этим технологиям развиваться и улучшать жизни людей, улучшать экологическую ситуацию в мире и не только. Эта идея очень важна для SOLARGROUP и она находит отклик у большого количества инвесторов.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Для многих жителей России очень важно, что мы выбираем инновационные проекты, которые находятся в России. Эти проекты базируются на технологиях, которые получили своё начало ещё в Советском Союзе, где существовала сильнейшая инженерная школа в мире. Когда Советский Союз перестал существовать, эти изобретатели со своими разработками остались просто не нужны своей стране. Кто-то уехал за рубеж, реализовался там, кто-то продал свои разработки.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Но есть разработчики, которые остались в России, они не сдались и готовы работать и развивать свои технологии и инновационные проекты, но им нужны инвестиции. Сегодня благодаря SOLARGROUP они могут получить инвестиции от обычных людей через краудинвестинг, а люди могут заработать на этих технологиях. </a:t>
            </a:r>
            <a:endParaRPr sz="10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b43f9f291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b43f9f291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Видя успехи компании, многие бизнес-проекты уже сами хотят сотрудничать с SOLARGROUP и предлагают привлекать инвестиции для своих идей и нам действительно есть, что предложить этим бизнес-проектам.</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Люди, которые составляют костяк команды SOLARGROUP, обладают 10-летним опытом работы в этой сфере и способны организовать финансирование для любого перспективного технологического стартапа и коммерческого проекта через механизм краудинвестинга.</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b43f9f2914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b43f9f2914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В ходе сотрудничества с бизнес-проектом компания SOLARGROUP готова подготовить юридическую схему, сервис приёма платежей, разработать IT-решения, такие, как личный кабинет, и организовать маркетинговое сопровождение любого проекта.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Важнейшим активом SOLARGROUP является большая лояльная база клиентов: более 360 тысяч человек, которые готовы инвестировать в новые проекты, а также продвигать их.</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Есть тут ещё один очень важный плюс краудинвестинга, который поняли многие проекты. Многие из людей, которые поддержали проект финансово — это будущие клиенты компании, потребители инновационной продукции.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Возьмём для примера проект “Двигатели Дуюнова”. Когда электродвигатели с совмещёнными обмотками массово появятся на рынке, инвесторы, партнёры и их знакомые сами будут их покупать и использовать — это мощная реклама технологии по всему миру. Также инвесторы зачастую работают на каких-то предприятиях, являются бизнесменами и, возможно, они также будут заказчиками на разработку электродвигателей инновационного центра “Совэлмаш”.</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Другими словами, благодаря краудинвестингу идёт реклама бизнес-проекта, и он получит ещё больше клиентов после его успешной реализации.</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ad6a2bac6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ad6a2bac6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Несмотря на то, к нам обращаются многие компании и бизнес-проекты, сотрудничаем мы далеко не со всеми. Только единицы проходят отбор, потому, что SOLARGROUP работает только с самыми лучшими. Вот некоторые из основных критериев отбора проектов.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1) Технология, лежащая в основе проекта, должна иметь завершённый вид: получены необходимые патенты, проведены подтверждающие исследования, инновация успешно применена на практике. Мы не занимаемся финансированием проектов, которые требуют доработки, проверки, а их эффективность на практике не доказана.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2) Проект должен иметь чёткое понимание того, как он планирует зарабатывать деньги для себя и инвесторов. У проекта должны быть бизнес-план, расчёт предполагаемой прибыли и понятная, реалистичная бизнес-модель. Даже если технология действительно уникальна, но не ясно, как бизнес-проект на ней заработает, — такой проект не пройдёт отбор.</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3) Опытная команда, способная реализовать проект, — один из важнейших факторов, на который обращает внимание SOLARGROUP.</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Когда представители SOLARGROUP познакомились с Дмитрием Александровичем Дуюновым, то сразу увидели большой, опытный, сработанный коллектив. Дуюнов прошёл со своей командой много испытаний в течение 20 лет. Мы увидели, что есть опытные люди, которые готовы реализовать этот проект. Я думаю вы понимаете, что многие вообще инвестируют в “людей”. Многие смотрят на Дмитрия Александровича Дуюнова и говорят: “Я ему верю и готов поддержать его дело”.</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4) Мы занимаемся продвижением только глобальных проектов, которые в перспективе способны изменить жизни миллионов людей к лучшему. Особое внимание мы уделяем экологичности инноваций и тому, как они помогут сохранить планету для будущих поколений.</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be143aa87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be143aa87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Проекты SOLARGROUP делают мир лучше, улучшают экологию, делают жизнь людей счастливее и безопаснее. Это является важной миссией компании SOLARGROUP. Мы видим, как наш действующий проект “Двигатели Дуюнова” следует этой идее, а инвесторы и партнёры её поддерживают!</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bb9fb720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bb9fb720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solidFill>
                  <a:schemeClr val="dk1"/>
                </a:solidFill>
              </a:rPr>
              <a:t>Сейчас SOLARGROUP занимается организацией финансирования крупного проекта “Двигатели Дуюнова”, в дальнейшем будем работать и с другими инвестиционными проектами, с которыми мы сейчас уже ведём переговоры. Перспективы большие, интересные, работа по поиску новых проектов продолжается постоянно.</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b4f86ca44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b4f86ca44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А теперь давайте поговорим о нашем действующем проекте “Двигатели Дуюнова”. Что же это за проект, каких результатов удалось достичь?</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Проект “Двигатели Дуюнова” — это проект по развитию и внедрению на мировой рынок технологии совмещённых обмоток “Славянка”, автором которой является инженер-разработчик Дмитрий Александрович Дуюнов. Технология позволяет компании разрабатывать электродвигатели нового поколения, применяемые в электротранспорте, сельском хозяйстве, промышленности, в быту и других сферах.</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Для финансирования проекта был положен старт коллективному (народному) финансированию, известному как краудинвестинг. Сегодня человек из любой страны мира может стать инвестором, получить долю в инновационном бизнесе и заработать на такой инвестиции.</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aec0f54a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caec0f54a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Инвестициями сегодня интересуется большое количество людей, и этому есть объяснение. Сама ситуация в мире к этому располагает.</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Если мы посмотрим на ключевые ставки банков, то увидим, что они абсолютно везде, во всех странах сейчас очень низкие. Это говорит о том, что в банк сейчас свои деньги вкладывать не выгодно ни в одной стране мира.</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Более того, сейчас экономическая ситуация достаточно нестабильна и люди начинают думать, что сделать со своими деньгами, чтобы деньги не обесценились, а ещё лучше приумножились и дали доход. Люди начинают разбираться в этом вопросе, повышают свою финансовую грамотность.</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Это хорошо, потому что многие начинают понимать, что инвестиции — это отличный способ обеспечить своё будущее благосостояние и сформировать капитал. Сначала вы работаете на свой инвестиционный капитал, инвестируете в разные направления, а затем уже капитал работает на вас и приносит хороший доход. Существуют самые разные инвестиционные направления, их сегодня много. Все инвестиционные направления имеют как плюсы, так и минусы.</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Например, преимущества инвестиций в недвижимость — это постоянный арендный доход, который каждый месяц будет приходить к вам на банковский счет как зарплата, к тому же растёт и стоимость самой недвижимости. Но минусы у недвижимости тоже есть: во-первых, для таких инвестиций необходим очень крупный капитал, во-вторых, не всегда есть возможность быстро продать свою недвижимость по желаемой цене.</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Фондовый рынок. Например, акции компаний — очень распространённый способ инвестирования. Он хороший и он по-своему надёжный. Плюсы в том, что вы приобретаете часть реальных компаний, покупая их акции. Фактически вы владеете частью бизнеса, вам могут начислять дивиденды, кроме этого растёт стоимость акций. Но минусов здесь тоже достаточно. Во-первых, чтобы сформировать действительно надёжный инвестиционный портфель из акций, как правило, требуется большой капитал и хорошее знание финансовых рынков. Многие инвесторы теряют деньги на фондовой бирже именно потому, что подходят к вопросу инвестирования не профессионально. Более того, фондовый рынок далеко не всегда даёт зарабатывать, ведь акции не всегда растут. Если мы посмотрим, например, на фондовый рынок США за последние 100 лет, то увидим, что были периоды, когда акции компаний не росли по 10-20 лет! Люди просто заморозили на несколько десятков лет свои деньги и ничего не зарабатывали. А акции некоторых компаний так и не выросли вовсе и инвесторы теряли деньги из-за банкротства компаний, чьи акции они купили.</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ru" sz="1000">
                <a:solidFill>
                  <a:schemeClr val="dk1"/>
                </a:solidFill>
              </a:rPr>
              <a:t>Сегодня популярны криптовалюты. Есть возможность очень много и быстро заработать. Но и рисков очень много. Большинство инвесторов теряют деньги инвестируя в криптовалюты, но новичков это не останавливает — они хотят сорвать куш! Но знаете, это уже не инвестиции, а лотерея.</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bd121bb2c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bd121bb2c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Двигатели с технологией совмещённых обмоток “Славянка” являются электродвигателями нового поколения и имеют множество преимуществ перед электродвигателями конкурентов.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Экономия электроэнергии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Электродвигатели, в которых применяется технология “Славянка”, протребляют до 40% меньше электроэнергии, чем аналогичные по мощности электродвигатели.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Снижение себестоимости электродвигателя до 30%</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Для производства электродвигателя с совмещенными обмотками требуется на 30% меньше меди и электротехнической стали. В итоге электродвигатели со “Славянкой” стоят значительно дешевле аналогов.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Повышение надежности: электродвигатели реже горят и ломаются (сервис-фактор 2,5)</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Надежность электродвигателей с совмещёнными обмотками заметно выше, чем у конкурентов, а некоторые электромоторы, в которых используется “Славянка”, работают без ремонта уже более 20 лет.</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Есть ещё много других преимуществ, которыми обладают электродвигатели, с технологией “Славянка”. Обо всех преимуществах, а также о результатах испытаний двигателей Дуюнова вы можете узнать на нашем официальном сайте.</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bb9fb7200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bb9fb7200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Важной отличительной особенностью электродвигателей с совмещёнными обмотками “Славянка” является их повышенный класс энергоэффективности.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Электродвигатели со “Славянкой” имеют классы энергоэффективности IE3, IE4. Это одни из высших классов энергоэффективности. Это значит, что такие моторы эффективно решают глобальную экологическую проблему бесконтрольной выработки электроэнергии, которая наносит непоправимый вред окружающей среде.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Когда мы сможем внедрить на рынок массово эти электродвигатели, мы снизим потребление электроэнергии, что скажется абсолютно на всех людях и на нашей планете. Даже те, кто не участвует в нашем проекте, почувствуют пользу от технологии “Славянка”.</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b4f86ca44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b4f86ca44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Главной задачей проекта является строительство инновационного центра “Совэлмаш”. Это предприятие, на территории которого команда Дмитрия Дуюнова будет разрабатывать различные электродвигатели под нужды клиентов и заказчиков, используя технологию совмещённых обмоток “Славянка”.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 среднем на мировом рынке цена такой услуги составляет 50 млн долларов, бизнес очень перспективный.</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bb9fb7200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bb9fb7200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Сегодня всем желающим предлагается поучаствовать в этом бизнес-проекте. Вы можете проинвестировать в проект “Двигатели Дуюнова” и получить долю в инновационном проекте. Инвестиционные условия и актуальную стоимость долей вы можете увидеть в личном кабинете.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После завершения финансирования проекта эти доли планируется обменять на акции компании “Совэлмаш”, инвесторы станут совладельцами инновационного центра “Совэлмаш”.</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У акционера есть два пути для получения дохода.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Первое: продать свои акции дороже, чем их купили. На этапе финансирования проекта вы получаете долю в компании с большой скидкой.</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Второй: если вы не хотите акции продавать, то сможете получать пассивный доход в виде дивидендов от компании “Совэлмаш”.</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2fdecb46f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2fdecb46f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Если говорить про достижения проекта, то он очень активно развивается и продвигается очень успешно. Сейчас мы уже вступили в стадию строительства инновационного центра. Активно идёт работа по строительству фундамента, закупаются необходимые стройматериалы и оборудование.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 плану уже в 2023 году планируется завершение строительства инновационного центра и ввод его в эксплуатацию. После чего он начнёт работать и приносить доход. Мы уже видим горизонт завершения проекта и находимся на финишной прямой. С этим поздравляю всех тех, кто участвует в проекте уже сейчас. Если вы ещё не с нами, то помните, что вы пока ещё можете принять участие в проекте. </a:t>
            </a:r>
            <a:br>
              <a:rPr lang="ru" sz="1000">
                <a:solidFill>
                  <a:schemeClr val="dk1"/>
                </a:solidFill>
              </a:rPr>
            </a:br>
            <a:br>
              <a:rPr lang="ru" sz="1000">
                <a:solidFill>
                  <a:schemeClr val="dk1"/>
                </a:solidFill>
              </a:rPr>
            </a:br>
            <a:r>
              <a:rPr lang="ru" sz="1000">
                <a:solidFill>
                  <a:schemeClr val="dk1"/>
                </a:solidFill>
              </a:rPr>
              <a:t>Сегодня ситуация уникальная: рисков в проекте уже практически нет, а инвестиционные условия остаются очень выгодными.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be5a566aa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be5a566aa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Если говорить про достижения проекта, то он очень активно развивается и продвигается очень успешно. Сейчас мы уже вступили в стадию строительства инновационного центра. Активно идёт работа по строительству фундамента, закупаются необходимые стройматериалы и оборудование.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 плану уже в 2023 году планируется завершение строительства инновационного центра и ввод его в эксплуатацию. После чего он начнёт работать и приносить доход. Мы уже видим горизонт завершения проекта и находимся на финишной прямой. С этим поздравляю всех тех, кто участвует в проекте уже сейчас. Если вы ещё не с нами, то помните, что вы пока ещё можете принять участие в проекте. </a:t>
            </a:r>
            <a:br>
              <a:rPr lang="ru" sz="1000">
                <a:solidFill>
                  <a:schemeClr val="dk1"/>
                </a:solidFill>
              </a:rPr>
            </a:br>
            <a:br>
              <a:rPr lang="ru" sz="1000">
                <a:solidFill>
                  <a:schemeClr val="dk1"/>
                </a:solidFill>
              </a:rPr>
            </a:br>
            <a:r>
              <a:rPr lang="ru" sz="1000">
                <a:solidFill>
                  <a:schemeClr val="dk1"/>
                </a:solidFill>
              </a:rPr>
              <a:t>Сегодня ситуация уникальная: рисков в проекте уже практически нет, а инвестиционные условия остаются очень выгодными.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b4f86ca44d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b4f86ca44d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solidFill>
                  <a:schemeClr val="dk1"/>
                </a:solidFill>
              </a:rPr>
              <a:t>Сейчас о нашем проекте очень часто пишут в СМИ по всему миру, показывают по телевидению, пишут и на различных сайтах, проект стал очень известным. Его поддержали на уровне правительства России, поскольку “Совэлмаш” является резидентом государственной особой экономической зоны “Технополис “Москва”.</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b43f9f29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b43f9f29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Такой успех проект получил не только благодаря усилиям компаний SOLARGROUP и “Совэлмаш”, но и тем активным людям, которые работают над продвижением проекта.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Помните, я сказал, что у SOLARGROUP есть 3 главные составляющие? Это инвесторы, проекты и партнёры. Сейчас я говорю именно о партнёрах. Партнёры SOLARGROUP являются важнейшей составляющей компании и без их работы все перечисленные успехи были бы невозможны.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Партнёры — это активные люди, которые продвигают проект ”Двигатели Дуюнова”.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Партнёры зарабатывают с SOLARGROUP благодаря выгодной партнёрской программе.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Партнёрская программа — это форма делового сотрудничества между компанией SOLARGROUP и активными людьми, которые хотят продвигать проект “Двигатели Дуюнова” и зарабатывать на этом.</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cccfbbb4c2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cccfbbb4c2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Сегодня SOLARGROUP имеет более 360 тысяч клиентов по всему миру. Опираясь на этот факт, мы можем смело сказать, что такой вид маркетинга, как партнёрская программа, очень эффективен.</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Плюс такого маркетинга в том, что компания не вкладывает деньги в рекламу, а платит только за полученный результат. Такой вид маркетинга позволяет компании эффективно расходовать бюджет и даёт возможность зарабатывать партнёрам.</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Сейчас партнёрскую программу использует любой бизнес. Например, банки продают ипотеки, кредиты, дебетовые и кредитные карты через партнёрскую программу. Часто люди этого не замечают и не думают об этом. Но когда вы переходите на сайт банка, чтобы заказать банковскую карту, вы зачастую попадаете туда через рекламу, которую запустил партнёр банка. Это выгодно всем: вы получаете банковскую карту, банк получает нового клиента, а партнёр — деньги за проделанную работу.</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Партнёрскую программу используют страховые компании, агентства недвижимости и даже магазины товаров. Например, партнёрская программа есть на всех крупных торговых интернет-платформах, например, Amazon, Alibaba и других, и партнёры зарабатывают на продаже товаров.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Поэтому без преувеличения партнёрская программа — это маркетинг 21 века и возможность работать и зарабатывать вместе с крупными компаниями, продвигая их товары и услуги</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bdd2d1e88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bdd2d1e88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Как зарабатывает партнёр в SOLARGROUP?</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Партнёры привлекают новых инвесторов в проект и получают реферальное вознаграждение за проделанную работу в виде комиссии. Чем больше инвесторов привлечет партнёр и чем больше инвестиций они сделают , тем больше партнёр и заработает.</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Полученное реферальное вознаграждение можно вывести в виде денежных средств или проинвестировать в проект.</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Партнёром может стать любой человек. Для этого нужно зайти в наш личный кабинет, подписать партнёрский договор в разделе “Документы” личного профиля  и после этого вы можете начинать действовать.</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cccfbbb4c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cccfbbb4c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Конечно, инвестиционных направлений сегодня очень много и каждому можно посвятить отдельный вебинар. Сегодня же мы будем говорить об одном из самых перспективных и быстроразвивающихся инвестиционных направлений в мире, которое называется краудинвестинг!</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Краудинвестинг — это коллективные инвестиции. Так называется процесс, когда большое число людей объединяются, чтобы совместно проинвестировать в какой-то бизнес-проект. Каждый конкретный человек инвестирует столько, сколько может себе позволить, но общей суммы хватает для того, чтобы бизнес-проект реализовал свою идею и начал зарабатывать. Затем бизнес-проект делит прибыль с инвесторами.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Финансовая компания SOLARGROUP работает именно на рынке краудинвестинга и делает это успешно. Давайте разберемся в краудинвестинге подробнее.</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cccfbbb4c2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cccfbbb4c2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Начать очень просто, любой может попробовать себя в этом деле. У каждого партнёра в личном кабинете доступна реферальная ссылка для приглашения новых участников. Вам достаточно отправить своему знакомому такую ссылку и после того, как он зарегистрируется и сделает инвестицию, вы заработаете.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После этого инвестор будет закреплён за вами в системе личного кабинета и вы уже можете дальше с ним работать, общаться и помогать.</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Более того, у нас есть такой функционал, как “Подарок другу”. Вы можете своему знакомому не просто дать реферальную ссылку, вы можете выслать ему 100 инвестиционных долей нашего проекта в подарок от компании. Вы вписываете его почту, телефон, ФИО и ему на почту приходит приглашение завершить регистрацию и получить подарок. После он заходит в личный кабинет и ему начисляется 100 долей в подарок. Самое интересное, что вам тоже за такое действие начисляется 100 долей в подарок от компании!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На мой взгляд, даже странно не пользоваться таким функционалом, потому что проигравших здесь просто быть не может.</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Единственное условие, которое здесь есть: человек, которого вы пригласили, в течение 1 месяца должен пройти верификацию и подтвердить, что он реальный пользователь. Если это условие будет выполнено, 100 долей у вас и 100 долей у него совершенно бесплатно останутся навсегда.</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Это отличный способ начать партнёрскую деятельность, ведь по нашей статистике 20 % людей, которые получают такой подарок, затем становятся инвесторами, потому что начинают читать информацию о проекте.</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bb9fb7200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bb9fb7200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Какие есть преимущества у партнёрского бизнеса с SOLARGROUP?</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1) Свободный график. Вы работаете на себя и можете уделять работе столько времени, сколько хотите. Также есть широкие возможности выбрать способ работы. Можно общаться с людьми лично, проводить живые встречи и конференции, которые очень эффективны. А можно настроить рекламу в интернете или выкладывать информацию в социальных сетях. Вести коллективные чаты, сообщества, свой канал на YouTube, проводить онлайн-вебинары. При желании всю работу можно выстроить онлайн, сегодня это актуально из-за пандемии. Другие партнёры обязательно расскажут, как выстроить работу эффективно.</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2) Удобный личный кабинет. Личный кабинет — это автоматизированная платформа, которая позволяет понятно и комфортно инвестировать и вести партнёрскую деятельность. В личном кабинете собрана вся необходимая информация о проекте, новости, ответы на вопросы и есть удобный функционал для инвесторов и партнёров. Партнёрам мы также предоставляем обучающие и маркетинговые материалы для более эффективной работы.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3) Поддержка клиентов. Если у вас как у партнёра есть вопрос, сотрудники технической поддержки всегда готовы ответить на любой ваш вопрос, а также на вопрос ваших инвесторов.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4) Важное преимущество! Начать работать по партнёрской программе можно без вложений, не делая инвестиций. Вы можете начать полностью с нуля, абсолютно ничем не рискуя, а вот когда вы заработаете первое реферальное вознаграждение, то сможете купить на эти деньги доли компании.</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Попробовать стать партнёром может абсолютно каждый: не важно, где вы живете, сколько вы зарабатываете сейчас и чем занимались до этого.</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b43f9f291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b43f9f291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Партнёрская программа — это ваша возможность получать хороший доход. Он может быть как дополнительным, так и основным, ведь потенциальный доход ничем не ограничен, всё зависит от качества вашей работы, усилий и вашей команды.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Есть партнёры, которые зарабатывают более 100 000 $ в год и которым партнёрская программа позволяет поддерживать достойный уровень жизни. Эти люди ни разу не пожалели о том, что они когда-то начали заниматься партнёрским бизнесом, хотя до SOLARGROUP ничем подобным не занимались. Они пришли, попробовали, у них получилось.</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Очень важно, что заработанные на партнёрской программе деньги вы можете инвестировать обратно в проект. Это хорошая возможность для тех, у кого не хватает денег, чтобы сделать инвестицию или для тех, кто хочет увеличить инвестированный ранее объём средств.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Например, вы хотите проинвестировать 2 000 $ в проект, но у вас их нет. Вы можете заработать их на партнёрской программе, а потом проинвестировать.</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Обратите внимание, что когда вы работаете в SOLARGROUP, вы не только зарабатываете деньги, но делаете полезное дело!</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Во-первых, вы даете возможность зарабатывать на инвестициях простым людям, даёте им возможность улучшить своё благосостояние.</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Во-вторых, вы помогаете продвигать инновационный бизнес-проект, инновационную технологию. Благодаря вашим усилиям в мире появится технология, которая изменит жизни миллионов людей к лучшему и сохранит окружающую среду и планету для будущих поколений. Это хорошее, большое дело, в котором будет и ваш личный вклад.</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cccfbbb4c2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cccfbbb4c2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Команда.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Каждый партнёр может искать не только инвесторов, но и других партнёров. Дело в том, что комиссию вы получаете не только от лично приглашённых инвесторов, но и от тех, кого пригласят ваши инвесторы! То есть с так называемого, второго уровня.</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Пример.</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Вы приглашаете “Инвестора А” и получаете комиссию за свою работу.</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“Инвестор А” приглашает “Инвестора Б”. Комиссию получит и “Инвестор А” и вы!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Количество доступных уровней, а также размер комиссии с каждого уровня зависит от вашего партнёрского статуса, который выдается при выполнении ряда условий.</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У каждого партнёра есть возможность расти по карьерной лестнице, строить свою команду и получать неограниченный доход от всей своей структуры.</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cccfbbb4c2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cccfbbb4c2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Интересно то, что с SOLARGROUP сотрудничать можно независимо от того, где вы находитесь и на каком языке говорите. Сегодня наш сайт и личный кабинет переведён более, чем на 20 языков, проходят онлайн-трансляции на 12 языках, техническая поддержка клиентов оказывается на русском и иностранных языках. Также сегодня у нас открыто уже 21 национальное представительство в разных странах Европы, Азии и Африки и Южной Америки. И у нас большие планы по открытию новых национальных представительств.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 каждом национальном представительстве есть свой лидер, национальный партнёр, который развивает компанию SOLARGROUP и проект “Двигатели Дуюнова” в своей стране. Национальные представители проводят регулярные онлайн-вебинары, конференции и проводят другую работу, способствующую активному продвижению. Поэтому, где бы вы ни жили, вы всегда сможете построить бизнес совместно с SOLARGROUP. Возможно, именно вы станете новым национальным представителем в вашем регионе.</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e927a4fc78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e927a4fc78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В этих 21 национальном представительстве у нас сейчас работают 10 национальных партнёров. Это одни из самых лучших и опытных партнёров, которые ежедневно вместе со своими командами работают в самых разных регионах по всему миру и продвигают компанию SOLARGROUP и проект “Двигатели Дуюнова”. Вы всегда можете обратиться к ним за советом и они обязательно вам помогут во всём разобраться, в том числе в вопросах партнёрской программы.</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1987d1d69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11987d1d69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В этих 21 национальном представительстве у нас сейчас работают 10 национальных партнёров. Это одни из самых лучших и опытных партнёров, которые ежедневно вместе со своими командами работают в самых разных регионах по всему миру и продвигают компанию SOLARGROUP и проект “Двигатели Дуюнова”. Вы всегда можете обратиться к ним за советом и они обязательно вам помогут во всём разобраться, в том числе в вопросах партнёрской программы.</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bb9fb7200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bb9fb7200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solidFill>
                  <a:schemeClr val="dk1"/>
                </a:solidFill>
              </a:rPr>
              <a:t>Успехи, которые сейчас есть у компании, это во многом заслуга именно партнёров. Сила краудинвестинга в том, что когда нас сотни тысяч, то маленькое усилие от каждого даёт в совокупности невероятные результаты, мы можем сделать то, чего никогда бы не смогли сделать в одиночку. Так что присоединяйтесь к большому сообществу партнёров и инвесторов SOLARGROUP, чтобы быть частью команды, зарабатывать и продвигать инновации во всем мире.</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bb9fb72008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bb9fb7200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SOLARGROUP твёрдо стоит на ногах, в этом плане был очень показателен 2020 год. Несмотря на сложную экономическую ситуацию во всём мире, когда некоторые проекты обанкротились, компании разорились, людей увольняли с работы, SOLARGROUP и проект “Двигатели Дуюнова” продолжал работать, развиваться и показывать достойный результат. Это произошло потому, что SOLARGROUP — надёжная компания, в которой все процессы стабильны и отлажены, а проект “Двигатели Дуюнова” действительно интересен большому количеству инвесторов.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SOLARGROUP сейчас — это крупная организация. Компания поделена на отделы: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Управление,</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IT-разработка (разработка сайтов, личного кабинета);</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Маркетинг (дизайн, написание текстов, переводы, выход новостей);</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Клиентский сервис (помощь инвесторам и партнёрам через чат и по телефону);</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Партнёрская сеть (работа с национальными представительствами, партнёрами, организация вебинаров и живых конференций).</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Все эти отделы имеют большое количество подразделений, которые выполняют разные задачи для эффективной работы компании. Мы нанимаем лучших специалистов из разных областей.</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cccfbbb4c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cccfbbb4c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SOLARGROUP твёрдо стоит на ногах, в этом плане был очень показателен 2020 год.</a:t>
            </a:r>
            <a:r>
              <a:rPr lang="ru" sz="1000">
                <a:solidFill>
                  <a:schemeClr val="dk1"/>
                </a:solidFill>
              </a:rPr>
              <a:t> Несмотря на сложную экономическую ситуацию во всём мире, когда некоторые проекты обанкротились, компании разорились, людей увольняли с работы, SOLARGROUP и проект “Двигатели Дуюнова” продолжал работать, развиваться и показывать достойный результат. Это произошло потому, что SOLARGROUP — надёжная компания, в которой все процессы стабильны и отлажены, а проект “Двигатели Дуюнова” действительно интересен большому количеству инвесторов.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SOLARGROUP сейчас — это крупная организация. Компания поделена на отделы: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Управление,</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IT-разработка (разработка сайтов, личного кабинета);</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Маркетинг (дизайн, написание текстов, переводы, выход новостей);</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Клиентский сервис (помощь инвесторам и партнёрам через чат и по телефону);</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 Партнёрская сеть (работа с национальными представительствами, партнёрами, организация вебинаров и живых конференций).</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Все эти отделы имеют большое количество подразделений, которые выполняют разные задачи для эффективной работы компании. Мы нанимаем лучших специалистов из разных областей.</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ad6a2bac6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ad6a2bac6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Почему SOLARGROUP работает именно с краудинвестингом?</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Дело в том, что сегодня это одно из самых перспективных и быстроразвивающихся инвестиционных направлений в мире.</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Если мы посмотрим на статистику, то увидим, что за последние 10 лет мировой рынок краудинвестинга как минимум удваивался каждый год.</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На момент начала работы компании SOLARGROUP в 2017 году мировой рынок краудинвестинга составлял 34 миллиарда долларов. При этом к 2025 году он вырастет до 300 миллиардов долларов. То есть объём рынка краудинвестинга менее, чем за 10 лет, увеличится почти в 10 раз. Ни одно инвестиционное направление сейчас так быстро не развивается.</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 подсчетам экспертов, в 2030 году рынок краудинвестинга составит около 2 триллионов долларов. К тому времени, краудинвестиции станут обязательным частью инвестиционного портфеля любого грамотного инвестора.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Почему краудинвестинг так активно развивается именно сейчас? Это стало возможно благодаря развитию современных технологий, например, таких, как интернет. Благодаря интернету люди могут общаться между собой, объединяться в группы, сообщества, и напрямую, без посредников, находить интересные бизнес-проекты для инвестирования. А благодаря системам автоматизации бизнес-проекты могут принимать инвестиции от неограниченного числа инвесторов.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Раньше такой возможности не было и бизнес-проекты брали деньги для развития в банке или у крупных инвесторов, а для обычных людей такая возможность была не доступна.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Но весь мир меняется, меняется и отрасль финансов. Теперь бизнес-проектам не нужна прослойка в виде банков или инвестиционных фондов, которые могут навязывать кабальные условия. Бизнес может привлечь финансирование от простых людей, а люди получили доступ к различным инновационным проектам и могут на этом зарабатывать.</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2fdecb46f2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2fdecb46f2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Любую организацию лучше всего могут охарактеризовать результаты.</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Сегодня у SOLARGROUP </a:t>
            </a:r>
            <a:r>
              <a:rPr lang="ru" sz="1000">
                <a:solidFill>
                  <a:schemeClr val="dk1"/>
                </a:solidFill>
              </a:rPr>
              <a:t>более 360</a:t>
            </a:r>
            <a:r>
              <a:rPr lang="ru" sz="1000">
                <a:solidFill>
                  <a:schemeClr val="dk1"/>
                </a:solidFill>
              </a:rPr>
              <a:t> тысяч клиентов по всему миру, 47 тысячи инвесторов и почти 14 тысяч партнёров, которые каждый день зарабатывают реферальные отчисления и продвигают проект “Двигатели Дуюнова”. 194 страны*, где проживают наши инвесторы и партнеры.</a:t>
            </a:r>
            <a:endParaRPr sz="1000" strike="sngStrike">
              <a:solidFill>
                <a:schemeClr val="dk1"/>
              </a:solidFill>
            </a:endParaRPr>
          </a:p>
          <a:p>
            <a:pPr indent="0" lvl="0" marL="0" rtl="0" algn="l">
              <a:spcBef>
                <a:spcPts val="0"/>
              </a:spcBef>
              <a:spcAft>
                <a:spcPts val="0"/>
              </a:spcAft>
              <a:buClr>
                <a:schemeClr val="dk1"/>
              </a:buClr>
              <a:buSzPts val="1100"/>
              <a:buFont typeface="Arial"/>
              <a:buNone/>
            </a:pPr>
            <a:r>
              <a:t/>
            </a:r>
            <a:endParaRPr sz="1000" strike="sngStrike">
              <a:solidFill>
                <a:schemeClr val="dk1"/>
              </a:solidFill>
            </a:endParaRPr>
          </a:p>
          <a:p>
            <a:pPr indent="0" lvl="0" marL="0" rtl="0" algn="l">
              <a:spcBef>
                <a:spcPts val="0"/>
              </a:spcBef>
              <a:spcAft>
                <a:spcPts val="0"/>
              </a:spcAft>
              <a:buClr>
                <a:schemeClr val="dk1"/>
              </a:buClr>
              <a:buSzPts val="1100"/>
              <a:buFont typeface="Arial"/>
              <a:buNone/>
            </a:pPr>
            <a:r>
              <a:rPr i="1" lang="ru" sz="1000">
                <a:solidFill>
                  <a:schemeClr val="dk1"/>
                </a:solidFill>
              </a:rPr>
              <a:t>* официально признанных государств по данным ООН (на май 2022 г.)</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bf0dfe31a9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bf0dfe31a9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Чтобы оценить, много это или мало, лучше посмотреть на динамику.</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Компания SOLARGROUP начала работу в 2017 году. К концу 2017 года у нас было 20 тысяч клиентов, к концу 2020 — 280 тысяч. Разница больше, чем в 10 раз всего за 3 года работы.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За 2018 год мы выросли в 4 раза по количеству клиентов. В 2019 году количество клиентов увеличилось в 2 раза и в 2020 году снова увеличилось в 2 раза.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 количеству партнёров мы также выросли больше, почти в 20 раз с 2017 года, а по количеству стран — практически в 3 раза.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Это невероятные темпы роста. И вот по этим данным можно понять, насколько быстро развивается компания, как много новых инвесторов и партнёров к нам приходит каждый день. И, видя как сейчас всё развивается, мы можем сделать вывод, что </a:t>
            </a:r>
            <a:r>
              <a:rPr lang="ru" sz="1000">
                <a:solidFill>
                  <a:schemeClr val="dk1"/>
                </a:solidFill>
              </a:rPr>
              <a:t>будущее</a:t>
            </a:r>
            <a:r>
              <a:rPr lang="ru" sz="1000">
                <a:solidFill>
                  <a:schemeClr val="dk1"/>
                </a:solidFill>
              </a:rPr>
              <a:t> будет еще более прорывным, чем предыдущие годы.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Сегодня SOLARGROUP охватывает практически все страны мира, поэтому мы смело можем говорить, что проект международный и и в нём участвуют разные люди, с разным менталитетом. Но при этом нас всех объединяет одна общая цель.</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Мы смогли объединиться ради общей идеи, поэтому мы смело можем утверждать, что эта идея действительно стоит того, чтобы другие люди тоже обратили на неё внимание.</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b54ab65ab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b54ab65ab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Стоит отметить, что SOLARGROUP работает полностью легально. Кроме того, что с каждым инвестором заключается договор инвестирования и выдается сертификат на владение долей, с каждым партнёром заключается “Партнёрское соглашение”. У SOLARGROUP есть лицензия на осуществление финансовой деятельности.</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SOLARGROUP подошла к юридическим вопросам очень серьёзно, ведь у компании очень большие планы на будущее, которые невозможно осуществить без соответствующей юридической базы.</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bdd2d1e889_1_506: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bdd2d1e889_1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ru" sz="1000">
                <a:solidFill>
                  <a:schemeClr val="dk1"/>
                </a:solidFill>
              </a:rPr>
              <a:t>Сейчас основная задача SOLARGROUP — обеспечить своевременное и полное финансирование проекта “Двигатели Дуюнова”, где главная задача — это строительство инновационного центра “Совэлмаш“, в котором будут разрабатываться электродвигатели нового поколения.</a:t>
            </a:r>
            <a:endParaRPr sz="1000">
              <a:solidFill>
                <a:schemeClr val="dk1"/>
              </a:solidFill>
            </a:endParaRPr>
          </a:p>
          <a:p>
            <a:pPr indent="0" lvl="0" marL="0" rtl="0" algn="just">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2f94e0d2d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2f94e0d2d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Будут и новые бизнес-проекты, которые будут предложены для инвесторов и партнёров. Сейчас SOLARGROUP занимается одним проектом, но в будущем возможно ведение и поддержка сразу нескольких. Поэтому перспектив очень много, несмотря на текущие достижения, нам есть куда расти.</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bb9fb7200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bb9fb7200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Текущие успехи SOLARGROUP — это только начало. Компания ещё не реализовала весь тот потенциал, который у неё есть. В мире еще очень много людей, которые хотели бы инвестировать и сотрудничать с SOLARGROUP, но они еще ничего не знают о компании. Коллективные инвестиции — это народные инвестиции, которые может позволить себе каждый, поэтому каждый человек — это потенциальный клиент SOLARGROUP.</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Также в мире существует ещё очень много бизнес-проектов и инновационных технологий, которым требуются инвестиции для реализации их идей. Благодаря краудинвестингу они смогут получить финансирование, заработать для себя и своих инвесторов и улучшить жизнь многих людей своей инновацией.</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Поэтому, если вы хотите быть частью нашего большого сообщества, частью большой идеи, которую продвигает SOLARGROUP, обязательно присоединяйтесь, мы вас ждём. Вы можете быть как инвестором, так и партнёром, а также автором нового проекта.</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Вместе, объединившись, мы достигнем любых целей, Присоединяйтесь!</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d6a2bac6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ad6a2bac6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Сейчас очень много известных компаний работают на рынке краудинвестинга, например Kicksterter и Indiegogo, которые появились одни из первых. Компания SOLARGROUP появилась позже, но уже сегодня является одним из лидеров на мировом рынке краудинвестинга, достигнув впечатляющих результатов.</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Давайте подробнее поговорим о SOLARGROUP.</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solidFill>
                  <a:schemeClr val="dk1"/>
                </a:solidFill>
              </a:rPr>
              <a:t>SOLARGROUP — это международная финансовая компания нового поколения, ведущая свою деятельность в области краудинвестинга. С помощью механизма коллективных инвестиций и международной партнёрской сети, SOLARGROUP организовывает финансирование перспективных технологических стартапов и коммерческих проектов по всему миру.</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b4f86ca44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b4f86ca44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Задача SOLARGROUP — объединить инвесторов и бизнес-проекты.</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Инвесторы хотят проинвестировать в перспективные бизнес-проекты и заработать</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Бизнес-проекты нуждаются в инвестициях и готовы делиться прибылью с инвесторами.</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ad6a2bac60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ad6a2bac60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sz="1000">
                <a:solidFill>
                  <a:schemeClr val="dk1"/>
                </a:solidFill>
              </a:rPr>
              <a:t>Но. Обратите внимание. В SOLARGROUP есть ещё одна очень важная составляющая, кроме инвесторов и проектов. Это партнёры SOLARGROUP. Партнёры — это активные люди, которые продвигают проекты от SOLARGROUP и зарабатывают на этом.</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Инвесторы, партнёры и проекты — это главные составляющие SOLARGROUP.</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sz="1000">
                <a:solidFill>
                  <a:schemeClr val="dk1"/>
                </a:solidFill>
              </a:rPr>
              <a:t>Давайте рассмотрим всё более детально.</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dd2d1e889_1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bdd2d1e889_1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solidFill>
                  <a:schemeClr val="dk1"/>
                </a:solidFill>
              </a:rPr>
              <a:t>Сегодня у SOLARGROUP почти 360 тысяч клиентов из </a:t>
            </a:r>
            <a:r>
              <a:rPr lang="ru" sz="1000">
                <a:solidFill>
                  <a:schemeClr val="dk1"/>
                </a:solidFill>
              </a:rPr>
              <a:t>194*</a:t>
            </a:r>
            <a:r>
              <a:rPr lang="ru" sz="1000">
                <a:solidFill>
                  <a:schemeClr val="dk1"/>
                </a:solidFill>
              </a:rPr>
              <a:t> стран мира и новые инвесторы присоединяются каждый день. Это доказывает эффективность работы компании и демонстрирует то, что люди действительно доверяют SOLARGROUP.</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i="1" lang="ru" sz="1000">
                <a:solidFill>
                  <a:schemeClr val="dk1"/>
                </a:solidFill>
              </a:rPr>
              <a:t>* официально признанных государств по данным ООН (на май 2022 г.)</a:t>
            </a:r>
            <a:endParaRPr i="1" sz="10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 по центру">
  <p:cSld name="TITLE_AND_BODY_1">
    <p:spTree>
      <p:nvGrpSpPr>
        <p:cNvPr id="50" name="Shape 50"/>
        <p:cNvGrpSpPr/>
        <p:nvPr/>
      </p:nvGrpSpPr>
      <p:grpSpPr>
        <a:xfrm>
          <a:off x="0" y="0"/>
          <a:ext cx="0" cy="0"/>
          <a:chOff x="0" y="0"/>
          <a:chExt cx="0" cy="0"/>
        </a:xfrm>
      </p:grpSpPr>
      <p:sp>
        <p:nvSpPr>
          <p:cNvPr id="51" name="Google Shape;51;p13"/>
          <p:cNvSpPr txBox="1"/>
          <p:nvPr>
            <p:ph type="title"/>
          </p:nvPr>
        </p:nvSpPr>
        <p:spPr>
          <a:xfrm>
            <a:off x="666750" y="1700213"/>
            <a:ext cx="7810500" cy="1743000"/>
          </a:xfrm>
          <a:prstGeom prst="rect">
            <a:avLst/>
          </a:prstGeom>
          <a:noFill/>
          <a:ln>
            <a:noFill/>
          </a:ln>
        </p:spPr>
        <p:txBody>
          <a:bodyPr anchorCtr="0" anchor="ctr" bIns="19050" lIns="19050" spcFirstLastPara="1" rIns="19050" wrap="square" tIns="19050">
            <a:noAutofit/>
          </a:bodyPr>
          <a:lstStyle>
            <a:lvl1pPr lvl="0" rtl="0" algn="ctr">
              <a:lnSpc>
                <a:spcPct val="100000"/>
              </a:lnSpc>
              <a:spcBef>
                <a:spcPts val="0"/>
              </a:spcBef>
              <a:spcAft>
                <a:spcPts val="0"/>
              </a:spcAft>
              <a:buClr>
                <a:srgbClr val="FFFFFF"/>
              </a:buClr>
              <a:buSzPts val="700"/>
              <a:buNone/>
              <a:defRPr/>
            </a:lvl1pPr>
            <a:lvl2pPr lvl="1" rtl="0" algn="ctr">
              <a:lnSpc>
                <a:spcPct val="100000"/>
              </a:lnSpc>
              <a:spcBef>
                <a:spcPts val="0"/>
              </a:spcBef>
              <a:spcAft>
                <a:spcPts val="0"/>
              </a:spcAft>
              <a:buClr>
                <a:srgbClr val="FFFFFF"/>
              </a:buClr>
              <a:buSzPts val="700"/>
              <a:buNone/>
              <a:defRPr/>
            </a:lvl2pPr>
            <a:lvl3pPr lvl="2" rtl="0" algn="ctr">
              <a:lnSpc>
                <a:spcPct val="100000"/>
              </a:lnSpc>
              <a:spcBef>
                <a:spcPts val="0"/>
              </a:spcBef>
              <a:spcAft>
                <a:spcPts val="0"/>
              </a:spcAft>
              <a:buClr>
                <a:srgbClr val="FFFFFF"/>
              </a:buClr>
              <a:buSzPts val="700"/>
              <a:buNone/>
              <a:defRPr/>
            </a:lvl3pPr>
            <a:lvl4pPr lvl="3" rtl="0" algn="ctr">
              <a:lnSpc>
                <a:spcPct val="100000"/>
              </a:lnSpc>
              <a:spcBef>
                <a:spcPts val="0"/>
              </a:spcBef>
              <a:spcAft>
                <a:spcPts val="0"/>
              </a:spcAft>
              <a:buClr>
                <a:srgbClr val="FFFFFF"/>
              </a:buClr>
              <a:buSzPts val="700"/>
              <a:buNone/>
              <a:defRPr/>
            </a:lvl4pPr>
            <a:lvl5pPr lvl="4" rtl="0" algn="ctr">
              <a:lnSpc>
                <a:spcPct val="100000"/>
              </a:lnSpc>
              <a:spcBef>
                <a:spcPts val="0"/>
              </a:spcBef>
              <a:spcAft>
                <a:spcPts val="0"/>
              </a:spcAft>
              <a:buClr>
                <a:srgbClr val="FFFFFF"/>
              </a:buClr>
              <a:buSzPts val="700"/>
              <a:buNone/>
              <a:defRPr/>
            </a:lvl5pPr>
            <a:lvl6pPr lvl="5" rtl="0" algn="ctr">
              <a:lnSpc>
                <a:spcPct val="100000"/>
              </a:lnSpc>
              <a:spcBef>
                <a:spcPts val="0"/>
              </a:spcBef>
              <a:spcAft>
                <a:spcPts val="0"/>
              </a:spcAft>
              <a:buClr>
                <a:srgbClr val="FFFFFF"/>
              </a:buClr>
              <a:buSzPts val="700"/>
              <a:buNone/>
              <a:defRPr/>
            </a:lvl6pPr>
            <a:lvl7pPr lvl="6" rtl="0" algn="ctr">
              <a:lnSpc>
                <a:spcPct val="100000"/>
              </a:lnSpc>
              <a:spcBef>
                <a:spcPts val="0"/>
              </a:spcBef>
              <a:spcAft>
                <a:spcPts val="0"/>
              </a:spcAft>
              <a:buClr>
                <a:srgbClr val="FFFFFF"/>
              </a:buClr>
              <a:buSzPts val="700"/>
              <a:buNone/>
              <a:defRPr/>
            </a:lvl7pPr>
            <a:lvl8pPr lvl="7" rtl="0" algn="ctr">
              <a:lnSpc>
                <a:spcPct val="100000"/>
              </a:lnSpc>
              <a:spcBef>
                <a:spcPts val="0"/>
              </a:spcBef>
              <a:spcAft>
                <a:spcPts val="0"/>
              </a:spcAft>
              <a:buClr>
                <a:srgbClr val="FFFFFF"/>
              </a:buClr>
              <a:buSzPts val="700"/>
              <a:buNone/>
              <a:defRPr/>
            </a:lvl8pPr>
            <a:lvl9pPr lvl="8" rtl="0" algn="ctr">
              <a:lnSpc>
                <a:spcPct val="100000"/>
              </a:lnSpc>
              <a:spcBef>
                <a:spcPts val="0"/>
              </a:spcBef>
              <a:spcAft>
                <a:spcPts val="0"/>
              </a:spcAft>
              <a:buClr>
                <a:srgbClr val="FFFFFF"/>
              </a:buClr>
              <a:buSzPts val="700"/>
              <a:buNone/>
              <a:defRPr/>
            </a:lvl9pPr>
          </a:lstStyle>
          <a:p/>
        </p:txBody>
      </p:sp>
      <p:sp>
        <p:nvSpPr>
          <p:cNvPr id="52" name="Google Shape;52;p1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ru"/>
              <a:t>‹#›</a:t>
            </a:fld>
            <a:endParaRPr sz="1000">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57" name="Shape 57"/>
        <p:cNvGrpSpPr/>
        <p:nvPr/>
      </p:nvGrpSpPr>
      <p:grpSpPr>
        <a:xfrm>
          <a:off x="0" y="0"/>
          <a:ext cx="0" cy="0"/>
          <a:chOff x="0" y="0"/>
          <a:chExt cx="0" cy="0"/>
        </a:xfrm>
      </p:grpSpPr>
      <p:pic>
        <p:nvPicPr>
          <p:cNvPr descr="shutterstock_429987889_edited.jpg" id="58" name="Google Shape;58;p15"/>
          <p:cNvPicPr preferRelativeResize="0"/>
          <p:nvPr/>
        </p:nvPicPr>
        <p:blipFill rotWithShape="1">
          <a:blip r:embed="rId2">
            <a:alphaModFix/>
          </a:blip>
          <a:srcRect b="23933" l="0" r="0" t="15734"/>
          <a:stretch/>
        </p:blipFill>
        <p:spPr>
          <a:xfrm>
            <a:off x="0" y="-1"/>
            <a:ext cx="9144000" cy="5143501"/>
          </a:xfrm>
          <a:prstGeom prst="rect">
            <a:avLst/>
          </a:prstGeom>
          <a:noFill/>
          <a:ln>
            <a:noFill/>
          </a:ln>
        </p:spPr>
      </p:pic>
      <p:grpSp>
        <p:nvGrpSpPr>
          <p:cNvPr id="59" name="Google Shape;59;p15"/>
          <p:cNvGrpSpPr/>
          <p:nvPr/>
        </p:nvGrpSpPr>
        <p:grpSpPr>
          <a:xfrm>
            <a:off x="830392" y="1191256"/>
            <a:ext cx="745763" cy="45826"/>
            <a:chOff x="4580561" y="2589004"/>
            <a:chExt cx="1064464" cy="25200"/>
          </a:xfrm>
        </p:grpSpPr>
        <p:sp>
          <p:nvSpPr>
            <p:cNvPr id="60" name="Google Shape;60;p15"/>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61" name="Google Shape;61;p15"/>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62" name="Google Shape;62;p15"/>
          <p:cNvSpPr txBox="1"/>
          <p:nvPr>
            <p:ph type="ctrTitle"/>
          </p:nvPr>
        </p:nvSpPr>
        <p:spPr>
          <a:xfrm>
            <a:off x="729450" y="1322453"/>
            <a:ext cx="7688100" cy="860400"/>
          </a:xfrm>
          <a:prstGeom prst="rect">
            <a:avLst/>
          </a:prstGeom>
        </p:spPr>
        <p:txBody>
          <a:bodyPr anchorCtr="0" anchor="t" bIns="91650" lIns="91650" spcFirstLastPara="1" rIns="91650" wrap="square" tIns="91650">
            <a:noAutofit/>
          </a:bodyPr>
          <a:lstStyle>
            <a:lvl1pPr lvl="0" rtl="0" algn="l">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1pPr>
            <a:lvl2pPr lvl="1"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2pPr>
            <a:lvl3pPr lvl="2"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3pPr>
            <a:lvl4pPr lvl="3"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4pPr>
            <a:lvl5pPr lvl="4"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5pPr>
            <a:lvl6pPr lvl="5"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6pPr>
            <a:lvl7pPr lvl="6"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7pPr>
            <a:lvl8pPr lvl="7"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8pPr>
            <a:lvl9pPr lvl="8" rtl="0">
              <a:spcBef>
                <a:spcPts val="0"/>
              </a:spcBef>
              <a:spcAft>
                <a:spcPts val="0"/>
              </a:spcAft>
              <a:buClr>
                <a:schemeClr val="dk2"/>
              </a:buClr>
              <a:buSzPts val="3600"/>
              <a:buFont typeface="Montserrat"/>
              <a:buNone/>
              <a:defRPr sz="3600">
                <a:solidFill>
                  <a:schemeClr val="dk2"/>
                </a:solidFill>
                <a:latin typeface="Montserrat"/>
                <a:ea typeface="Montserrat"/>
                <a:cs typeface="Montserrat"/>
                <a:sym typeface="Montserrat"/>
              </a:defRPr>
            </a:lvl9pPr>
          </a:lstStyle>
          <a:p/>
        </p:txBody>
      </p:sp>
      <p:sp>
        <p:nvSpPr>
          <p:cNvPr id="63" name="Google Shape;63;p15"/>
          <p:cNvSpPr txBox="1"/>
          <p:nvPr>
            <p:ph idx="1" type="subTitle"/>
          </p:nvPr>
        </p:nvSpPr>
        <p:spPr>
          <a:xfrm>
            <a:off x="830277" y="2183125"/>
            <a:ext cx="7688100" cy="541200"/>
          </a:xfrm>
          <a:prstGeom prst="rect">
            <a:avLst/>
          </a:prstGeom>
        </p:spPr>
        <p:txBody>
          <a:bodyPr anchorCtr="0" anchor="t" bIns="91650" lIns="91650" spcFirstLastPara="1" rIns="91650" wrap="square" tIns="9165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rtl="0">
              <a:lnSpc>
                <a:spcPct val="100000"/>
              </a:lnSpc>
              <a:spcBef>
                <a:spcPts val="0"/>
              </a:spcBef>
              <a:spcAft>
                <a:spcPts val="0"/>
              </a:spcAft>
              <a:buSzPts val="1600"/>
              <a:buFont typeface="Montserrat"/>
              <a:buNone/>
              <a:defRPr sz="1600">
                <a:latin typeface="Montserrat"/>
                <a:ea typeface="Montserrat"/>
                <a:cs typeface="Montserrat"/>
                <a:sym typeface="Montserrat"/>
              </a:defRPr>
            </a:lvl2pPr>
            <a:lvl3pPr lvl="2" rtl="0">
              <a:lnSpc>
                <a:spcPct val="100000"/>
              </a:lnSpc>
              <a:spcBef>
                <a:spcPts val="0"/>
              </a:spcBef>
              <a:spcAft>
                <a:spcPts val="0"/>
              </a:spcAft>
              <a:buSzPts val="1600"/>
              <a:buFont typeface="Montserrat"/>
              <a:buNone/>
              <a:defRPr sz="1600">
                <a:latin typeface="Montserrat"/>
                <a:ea typeface="Montserrat"/>
                <a:cs typeface="Montserrat"/>
                <a:sym typeface="Montserrat"/>
              </a:defRPr>
            </a:lvl3pPr>
            <a:lvl4pPr lvl="3" rtl="0">
              <a:lnSpc>
                <a:spcPct val="100000"/>
              </a:lnSpc>
              <a:spcBef>
                <a:spcPts val="0"/>
              </a:spcBef>
              <a:spcAft>
                <a:spcPts val="0"/>
              </a:spcAft>
              <a:buSzPts val="1600"/>
              <a:buFont typeface="Montserrat"/>
              <a:buNone/>
              <a:defRPr sz="1600">
                <a:latin typeface="Montserrat"/>
                <a:ea typeface="Montserrat"/>
                <a:cs typeface="Montserrat"/>
                <a:sym typeface="Montserrat"/>
              </a:defRPr>
            </a:lvl4pPr>
            <a:lvl5pPr lvl="4" rtl="0">
              <a:lnSpc>
                <a:spcPct val="100000"/>
              </a:lnSpc>
              <a:spcBef>
                <a:spcPts val="0"/>
              </a:spcBef>
              <a:spcAft>
                <a:spcPts val="0"/>
              </a:spcAft>
              <a:buSzPts val="1600"/>
              <a:buFont typeface="Montserrat"/>
              <a:buNone/>
              <a:defRPr sz="1600">
                <a:latin typeface="Montserrat"/>
                <a:ea typeface="Montserrat"/>
                <a:cs typeface="Montserrat"/>
                <a:sym typeface="Montserrat"/>
              </a:defRPr>
            </a:lvl5pPr>
            <a:lvl6pPr lvl="5" rtl="0">
              <a:lnSpc>
                <a:spcPct val="100000"/>
              </a:lnSpc>
              <a:spcBef>
                <a:spcPts val="0"/>
              </a:spcBef>
              <a:spcAft>
                <a:spcPts val="0"/>
              </a:spcAft>
              <a:buSzPts val="1600"/>
              <a:buFont typeface="Montserrat"/>
              <a:buNone/>
              <a:defRPr sz="1600">
                <a:latin typeface="Montserrat"/>
                <a:ea typeface="Montserrat"/>
                <a:cs typeface="Montserrat"/>
                <a:sym typeface="Montserrat"/>
              </a:defRPr>
            </a:lvl6pPr>
            <a:lvl7pPr lvl="6" rtl="0">
              <a:lnSpc>
                <a:spcPct val="100000"/>
              </a:lnSpc>
              <a:spcBef>
                <a:spcPts val="0"/>
              </a:spcBef>
              <a:spcAft>
                <a:spcPts val="0"/>
              </a:spcAft>
              <a:buSzPts val="1600"/>
              <a:buFont typeface="Montserrat"/>
              <a:buNone/>
              <a:defRPr sz="1600">
                <a:latin typeface="Montserrat"/>
                <a:ea typeface="Montserrat"/>
                <a:cs typeface="Montserrat"/>
                <a:sym typeface="Montserrat"/>
              </a:defRPr>
            </a:lvl7pPr>
            <a:lvl8pPr lvl="7" rtl="0">
              <a:lnSpc>
                <a:spcPct val="100000"/>
              </a:lnSpc>
              <a:spcBef>
                <a:spcPts val="0"/>
              </a:spcBef>
              <a:spcAft>
                <a:spcPts val="0"/>
              </a:spcAft>
              <a:buSzPts val="1600"/>
              <a:buFont typeface="Montserrat"/>
              <a:buNone/>
              <a:defRPr sz="1600">
                <a:latin typeface="Montserrat"/>
                <a:ea typeface="Montserrat"/>
                <a:cs typeface="Montserrat"/>
                <a:sym typeface="Montserrat"/>
              </a:defRPr>
            </a:lvl8pPr>
            <a:lvl9pPr lvl="8" rtl="0">
              <a:lnSpc>
                <a:spcPct val="100000"/>
              </a:lnSpc>
              <a:spcBef>
                <a:spcPts val="0"/>
              </a:spcBef>
              <a:spcAft>
                <a:spcPts val="0"/>
              </a:spcAft>
              <a:buSzPts val="1600"/>
              <a:buFont typeface="Montserrat"/>
              <a:buNone/>
              <a:defRPr sz="1600">
                <a:latin typeface="Montserrat"/>
                <a:ea typeface="Montserrat"/>
                <a:cs typeface="Montserrat"/>
                <a:sym typeface="Montserrat"/>
              </a:defRPr>
            </a:lvl9pPr>
          </a:lstStyle>
          <a:p/>
        </p:txBody>
      </p:sp>
      <p:sp>
        <p:nvSpPr>
          <p:cNvPr id="64" name="Google Shape;64;p15"/>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5" name="Shape 65"/>
        <p:cNvGrpSpPr/>
        <p:nvPr/>
      </p:nvGrpSpPr>
      <p:grpSpPr>
        <a:xfrm>
          <a:off x="0" y="0"/>
          <a:ext cx="0" cy="0"/>
          <a:chOff x="0" y="0"/>
          <a:chExt cx="0" cy="0"/>
        </a:xfrm>
      </p:grpSpPr>
      <p:sp>
        <p:nvSpPr>
          <p:cNvPr id="66" name="Google Shape;66;p16"/>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grpSp>
        <p:nvGrpSpPr>
          <p:cNvPr id="67" name="Google Shape;67;p16"/>
          <p:cNvGrpSpPr/>
          <p:nvPr/>
        </p:nvGrpSpPr>
        <p:grpSpPr>
          <a:xfrm>
            <a:off x="404998" y="550674"/>
            <a:ext cx="745763" cy="45826"/>
            <a:chOff x="4580561" y="2589004"/>
            <a:chExt cx="1064464" cy="25200"/>
          </a:xfrm>
        </p:grpSpPr>
        <p:sp>
          <p:nvSpPr>
            <p:cNvPr id="68" name="Google Shape;68;p16"/>
            <p:cNvSpPr/>
            <p:nvPr/>
          </p:nvSpPr>
          <p:spPr>
            <a:xfrm rot="-5400000">
              <a:off x="5366325" y="2335504"/>
              <a:ext cx="25200" cy="5322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69" name="Google Shape;69;p16"/>
            <p:cNvSpPr/>
            <p:nvPr/>
          </p:nvSpPr>
          <p:spPr>
            <a:xfrm rot="-5400000">
              <a:off x="4836311" y="2333254"/>
              <a:ext cx="25200" cy="5367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70" name="Google Shape;70;p16"/>
          <p:cNvSpPr txBox="1"/>
          <p:nvPr>
            <p:ph type="title"/>
          </p:nvPr>
        </p:nvSpPr>
        <p:spPr>
          <a:xfrm>
            <a:off x="405000" y="0"/>
            <a:ext cx="7947600" cy="550800"/>
          </a:xfrm>
          <a:prstGeom prst="rect">
            <a:avLst/>
          </a:prstGeom>
        </p:spPr>
        <p:txBody>
          <a:bodyPr anchorCtr="0" anchor="ctr" bIns="68750" lIns="0" spcFirstLastPara="1" rIns="68750" wrap="square" tIns="68750">
            <a:noAutofit/>
          </a:bodyPr>
          <a:lstStyle>
            <a:lvl1pPr lvl="0" rtl="0" algn="l">
              <a:spcBef>
                <a:spcPts val="0"/>
              </a:spcBef>
              <a:spcAft>
                <a:spcPts val="0"/>
              </a:spcAft>
              <a:buClr>
                <a:srgbClr val="FFFFFF"/>
              </a:buClr>
              <a:buSzPts val="2300"/>
              <a:buNone/>
              <a:defRPr>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ние раздела 1">
  <p:cSld name="SECTION_HEADER_3">
    <p:bg>
      <p:bgPr>
        <a:solidFill>
          <a:schemeClr val="accent3"/>
        </a:solidFill>
      </p:bgPr>
    </p:bg>
    <p:spTree>
      <p:nvGrpSpPr>
        <p:cNvPr id="71" name="Shape 71"/>
        <p:cNvGrpSpPr/>
        <p:nvPr/>
      </p:nvGrpSpPr>
      <p:grpSpPr>
        <a:xfrm>
          <a:off x="0" y="0"/>
          <a:ext cx="0" cy="0"/>
          <a:chOff x="0" y="0"/>
          <a:chExt cx="0" cy="0"/>
        </a:xfrm>
      </p:grpSpPr>
      <p:sp>
        <p:nvSpPr>
          <p:cNvPr id="72" name="Google Shape;72;p17"/>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grpSp>
        <p:nvGrpSpPr>
          <p:cNvPr id="73" name="Google Shape;73;p17"/>
          <p:cNvGrpSpPr/>
          <p:nvPr/>
        </p:nvGrpSpPr>
        <p:grpSpPr>
          <a:xfrm>
            <a:off x="408911" y="963949"/>
            <a:ext cx="745763" cy="45826"/>
            <a:chOff x="4580561" y="2589004"/>
            <a:chExt cx="1064464" cy="25200"/>
          </a:xfrm>
        </p:grpSpPr>
        <p:sp>
          <p:nvSpPr>
            <p:cNvPr id="74" name="Google Shape;74;p17"/>
            <p:cNvSpPr/>
            <p:nvPr/>
          </p:nvSpPr>
          <p:spPr>
            <a:xfrm rot="-5400000">
              <a:off x="5366325" y="2335504"/>
              <a:ext cx="25200" cy="5322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75" name="Google Shape;75;p17"/>
            <p:cNvSpPr/>
            <p:nvPr/>
          </p:nvSpPr>
          <p:spPr>
            <a:xfrm rot="-5400000">
              <a:off x="4836311" y="2333254"/>
              <a:ext cx="25200" cy="5367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76" name="Google Shape;76;p17"/>
          <p:cNvSpPr txBox="1"/>
          <p:nvPr>
            <p:ph type="title"/>
          </p:nvPr>
        </p:nvSpPr>
        <p:spPr>
          <a:xfrm>
            <a:off x="410625" y="413213"/>
            <a:ext cx="7947600" cy="550800"/>
          </a:xfrm>
          <a:prstGeom prst="rect">
            <a:avLst/>
          </a:prstGeom>
        </p:spPr>
        <p:txBody>
          <a:bodyPr anchorCtr="0" anchor="ctr" bIns="68750" lIns="0" spcFirstLastPara="1" rIns="68750" wrap="square" tIns="68750">
            <a:noAutofit/>
          </a:bodyPr>
          <a:lstStyle>
            <a:lvl1pPr lvl="0" rtl="0" algn="l">
              <a:spcBef>
                <a:spcPts val="0"/>
              </a:spcBef>
              <a:spcAft>
                <a:spcPts val="0"/>
              </a:spcAft>
              <a:buClr>
                <a:srgbClr val="FFFFFF"/>
              </a:buClr>
              <a:buSzPts val="2300"/>
              <a:buNone/>
              <a:defRPr>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ние раздела 1 1">
  <p:cSld name="SECTION_HEADER_3_1">
    <p:bg>
      <p:bgPr>
        <a:solidFill>
          <a:schemeClr val="accent6"/>
        </a:solidFill>
      </p:bgPr>
    </p:bg>
    <p:spTree>
      <p:nvGrpSpPr>
        <p:cNvPr id="77" name="Shape 77"/>
        <p:cNvGrpSpPr/>
        <p:nvPr/>
      </p:nvGrpSpPr>
      <p:grpSpPr>
        <a:xfrm>
          <a:off x="0" y="0"/>
          <a:ext cx="0" cy="0"/>
          <a:chOff x="0" y="0"/>
          <a:chExt cx="0" cy="0"/>
        </a:xfrm>
      </p:grpSpPr>
      <p:sp>
        <p:nvSpPr>
          <p:cNvPr id="78" name="Google Shape;78;p18"/>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grpSp>
        <p:nvGrpSpPr>
          <p:cNvPr id="79" name="Google Shape;79;p18"/>
          <p:cNvGrpSpPr/>
          <p:nvPr/>
        </p:nvGrpSpPr>
        <p:grpSpPr>
          <a:xfrm>
            <a:off x="408911" y="963949"/>
            <a:ext cx="745763" cy="45826"/>
            <a:chOff x="4580561" y="2589004"/>
            <a:chExt cx="1064464" cy="25200"/>
          </a:xfrm>
        </p:grpSpPr>
        <p:sp>
          <p:nvSpPr>
            <p:cNvPr id="80" name="Google Shape;80;p18"/>
            <p:cNvSpPr/>
            <p:nvPr/>
          </p:nvSpPr>
          <p:spPr>
            <a:xfrm rot="-5400000">
              <a:off x="5366325" y="2335504"/>
              <a:ext cx="25200" cy="5322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81" name="Google Shape;81;p18"/>
            <p:cNvSpPr/>
            <p:nvPr/>
          </p:nvSpPr>
          <p:spPr>
            <a:xfrm rot="-5400000">
              <a:off x="4836311" y="2333254"/>
              <a:ext cx="25200" cy="5367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82" name="Google Shape;82;p18"/>
          <p:cNvSpPr txBox="1"/>
          <p:nvPr>
            <p:ph type="title"/>
          </p:nvPr>
        </p:nvSpPr>
        <p:spPr>
          <a:xfrm>
            <a:off x="410625" y="413213"/>
            <a:ext cx="7947600" cy="550800"/>
          </a:xfrm>
          <a:prstGeom prst="rect">
            <a:avLst/>
          </a:prstGeom>
        </p:spPr>
        <p:txBody>
          <a:bodyPr anchorCtr="0" anchor="ctr" bIns="68750" lIns="0" spcFirstLastPara="1" rIns="68750" wrap="square" tIns="68750">
            <a:noAutofit/>
          </a:bodyPr>
          <a:lstStyle>
            <a:lvl1pPr lvl="0" rtl="0" algn="l">
              <a:spcBef>
                <a:spcPts val="0"/>
              </a:spcBef>
              <a:spcAft>
                <a:spcPts val="0"/>
              </a:spcAft>
              <a:buClr>
                <a:srgbClr val="FFFFFF"/>
              </a:buClr>
              <a:buSzPts val="2300"/>
              <a:buNone/>
              <a:defRPr>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sp>
        <p:nvSpPr>
          <p:cNvPr id="84" name="Google Shape;84;p19"/>
          <p:cNvSpPr txBox="1"/>
          <p:nvPr>
            <p:ph type="title"/>
          </p:nvPr>
        </p:nvSpPr>
        <p:spPr>
          <a:xfrm>
            <a:off x="408788" y="135000"/>
            <a:ext cx="8326500" cy="526500"/>
          </a:xfrm>
          <a:prstGeom prst="rect">
            <a:avLst/>
          </a:prstGeom>
        </p:spPr>
        <p:txBody>
          <a:bodyPr anchorCtr="0" anchor="ctr" bIns="68750" lIns="0" spcFirstLastPara="1" rIns="68750" wrap="square" tIns="68750">
            <a:noAutofit/>
          </a:bodyPr>
          <a:lstStyle>
            <a:lvl1pPr lvl="0" rtl="0" algn="ctr">
              <a:spcBef>
                <a:spcPts val="0"/>
              </a:spcBef>
              <a:spcAft>
                <a:spcPts val="0"/>
              </a:spcAft>
              <a:buClr>
                <a:schemeClr val="dk2"/>
              </a:buClr>
              <a:buSzPts val="2300"/>
              <a:buNone/>
              <a:defRPr sz="2300">
                <a:solidFill>
                  <a:schemeClr val="dk2"/>
                </a:solidFill>
              </a:defRPr>
            </a:lvl1pPr>
            <a:lvl2pPr lvl="1" rtl="0" algn="ctr">
              <a:spcBef>
                <a:spcPts val="0"/>
              </a:spcBef>
              <a:spcAft>
                <a:spcPts val="0"/>
              </a:spcAft>
              <a:buClr>
                <a:schemeClr val="dk2"/>
              </a:buClr>
              <a:buSzPts val="2600"/>
              <a:buNone/>
              <a:defRPr sz="2600">
                <a:solidFill>
                  <a:schemeClr val="dk2"/>
                </a:solidFill>
              </a:defRPr>
            </a:lvl2pPr>
            <a:lvl3pPr lvl="2" rtl="0" algn="ctr">
              <a:spcBef>
                <a:spcPts val="0"/>
              </a:spcBef>
              <a:spcAft>
                <a:spcPts val="0"/>
              </a:spcAft>
              <a:buClr>
                <a:schemeClr val="dk2"/>
              </a:buClr>
              <a:buSzPts val="2600"/>
              <a:buNone/>
              <a:defRPr sz="2600">
                <a:solidFill>
                  <a:schemeClr val="dk2"/>
                </a:solidFill>
              </a:defRPr>
            </a:lvl3pPr>
            <a:lvl4pPr lvl="3" rtl="0" algn="ctr">
              <a:spcBef>
                <a:spcPts val="0"/>
              </a:spcBef>
              <a:spcAft>
                <a:spcPts val="0"/>
              </a:spcAft>
              <a:buClr>
                <a:schemeClr val="dk2"/>
              </a:buClr>
              <a:buSzPts val="2600"/>
              <a:buNone/>
              <a:defRPr sz="2600">
                <a:solidFill>
                  <a:schemeClr val="dk2"/>
                </a:solidFill>
              </a:defRPr>
            </a:lvl4pPr>
            <a:lvl5pPr lvl="4" rtl="0" algn="ctr">
              <a:spcBef>
                <a:spcPts val="0"/>
              </a:spcBef>
              <a:spcAft>
                <a:spcPts val="0"/>
              </a:spcAft>
              <a:buClr>
                <a:schemeClr val="dk2"/>
              </a:buClr>
              <a:buSzPts val="2600"/>
              <a:buNone/>
              <a:defRPr sz="2600">
                <a:solidFill>
                  <a:schemeClr val="dk2"/>
                </a:solidFill>
              </a:defRPr>
            </a:lvl5pPr>
            <a:lvl6pPr lvl="5" rtl="0" algn="ctr">
              <a:spcBef>
                <a:spcPts val="0"/>
              </a:spcBef>
              <a:spcAft>
                <a:spcPts val="0"/>
              </a:spcAft>
              <a:buClr>
                <a:schemeClr val="dk2"/>
              </a:buClr>
              <a:buSzPts val="2600"/>
              <a:buNone/>
              <a:defRPr sz="2600">
                <a:solidFill>
                  <a:schemeClr val="dk2"/>
                </a:solidFill>
              </a:defRPr>
            </a:lvl6pPr>
            <a:lvl7pPr lvl="6" rtl="0" algn="ctr">
              <a:spcBef>
                <a:spcPts val="0"/>
              </a:spcBef>
              <a:spcAft>
                <a:spcPts val="0"/>
              </a:spcAft>
              <a:buClr>
                <a:schemeClr val="dk2"/>
              </a:buClr>
              <a:buSzPts val="2600"/>
              <a:buNone/>
              <a:defRPr sz="2600">
                <a:solidFill>
                  <a:schemeClr val="dk2"/>
                </a:solidFill>
              </a:defRPr>
            </a:lvl7pPr>
            <a:lvl8pPr lvl="7" rtl="0" algn="ctr">
              <a:spcBef>
                <a:spcPts val="0"/>
              </a:spcBef>
              <a:spcAft>
                <a:spcPts val="0"/>
              </a:spcAft>
              <a:buClr>
                <a:schemeClr val="dk2"/>
              </a:buClr>
              <a:buSzPts val="2600"/>
              <a:buNone/>
              <a:defRPr sz="2600">
                <a:solidFill>
                  <a:schemeClr val="dk2"/>
                </a:solidFill>
              </a:defRPr>
            </a:lvl8pPr>
            <a:lvl9pPr lvl="8" rtl="0" algn="ctr">
              <a:spcBef>
                <a:spcPts val="0"/>
              </a:spcBef>
              <a:spcAft>
                <a:spcPts val="0"/>
              </a:spcAft>
              <a:buClr>
                <a:schemeClr val="dk2"/>
              </a:buClr>
              <a:buSzPts val="2600"/>
              <a:buNone/>
              <a:defRPr sz="2600">
                <a:solidFill>
                  <a:schemeClr val="dk2"/>
                </a:solidFill>
              </a:defRPr>
            </a:lvl9pPr>
          </a:lstStyle>
          <a:p/>
        </p:txBody>
      </p:sp>
      <p:sp>
        <p:nvSpPr>
          <p:cNvPr id="85" name="Google Shape;85;p19"/>
          <p:cNvSpPr txBox="1"/>
          <p:nvPr>
            <p:ph idx="1" type="body"/>
          </p:nvPr>
        </p:nvSpPr>
        <p:spPr>
          <a:xfrm>
            <a:off x="408788" y="1391175"/>
            <a:ext cx="8326500" cy="29487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
        <p:nvSpPr>
          <p:cNvPr id="86" name="Google Shape;86;p19"/>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extLst>
    <p:ext uri="{DCECCB84-F9BA-43D5-87BE-67443E8EF086}">
      <p15:sldGuideLst>
        <p15:guide id="1" orient="horz" pos="502">
          <p15:clr>
            <a:srgbClr val="FA7B17"/>
          </p15:clr>
        </p15:guide>
        <p15:guide id="2" orient="horz" pos="2992">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p:cSld name="TITLE_AND_BODY_2">
    <p:spTree>
      <p:nvGrpSpPr>
        <p:cNvPr id="87" name="Shape 87"/>
        <p:cNvGrpSpPr/>
        <p:nvPr/>
      </p:nvGrpSpPr>
      <p:grpSpPr>
        <a:xfrm>
          <a:off x="0" y="0"/>
          <a:ext cx="0" cy="0"/>
          <a:chOff x="0" y="0"/>
          <a:chExt cx="0" cy="0"/>
        </a:xfrm>
      </p:grpSpPr>
      <p:grpSp>
        <p:nvGrpSpPr>
          <p:cNvPr id="88" name="Google Shape;88;p20"/>
          <p:cNvGrpSpPr/>
          <p:nvPr/>
        </p:nvGrpSpPr>
        <p:grpSpPr>
          <a:xfrm>
            <a:off x="408911" y="963949"/>
            <a:ext cx="745763" cy="45826"/>
            <a:chOff x="4580561" y="2589004"/>
            <a:chExt cx="1064464" cy="25200"/>
          </a:xfrm>
        </p:grpSpPr>
        <p:sp>
          <p:nvSpPr>
            <p:cNvPr id="89" name="Google Shape;89;p20"/>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90" name="Google Shape;90;p20"/>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91" name="Google Shape;91;p20"/>
          <p:cNvSpPr txBox="1"/>
          <p:nvPr>
            <p:ph type="title"/>
          </p:nvPr>
        </p:nvSpPr>
        <p:spPr>
          <a:xfrm>
            <a:off x="410625" y="413213"/>
            <a:ext cx="8326500" cy="550800"/>
          </a:xfrm>
          <a:prstGeom prst="rect">
            <a:avLst/>
          </a:prstGeom>
        </p:spPr>
        <p:txBody>
          <a:bodyPr anchorCtr="0" anchor="ctr" bIns="68750" lIns="0" spcFirstLastPara="1" rIns="68750" wrap="square" tIns="68750">
            <a:noAutofit/>
          </a:bodyPr>
          <a:lstStyle>
            <a:lvl1pPr lvl="0" rtl="0">
              <a:spcBef>
                <a:spcPts val="0"/>
              </a:spcBef>
              <a:spcAft>
                <a:spcPts val="0"/>
              </a:spcAft>
              <a:buClr>
                <a:schemeClr val="dk2"/>
              </a:buClr>
              <a:buSzPts val="2300"/>
              <a:buNone/>
              <a:defRPr sz="23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92" name="Google Shape;92;p20"/>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extLst>
    <p:ext uri="{DCECCB84-F9BA-43D5-87BE-67443E8EF086}">
      <p15:sldGuideLst>
        <p15:guide id="1" pos="258">
          <p15:clr>
            <a:srgbClr val="FA7B17"/>
          </p15:clr>
        </p15:guide>
        <p15:guide id="2" pos="5503">
          <p15:clr>
            <a:srgbClr val="FA7B17"/>
          </p15:clr>
        </p15:guide>
        <p15:guide id="3" orient="horz" pos="255">
          <p15:clr>
            <a:srgbClr val="FA7B17"/>
          </p15:clr>
        </p15:guide>
        <p15:guide id="4" orient="horz" pos="2992">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аймлайн месяц">
  <p:cSld name="TITLE_AND_BODY_2_2">
    <p:spTree>
      <p:nvGrpSpPr>
        <p:cNvPr id="93" name="Shape 93"/>
        <p:cNvGrpSpPr/>
        <p:nvPr/>
      </p:nvGrpSpPr>
      <p:grpSpPr>
        <a:xfrm>
          <a:off x="0" y="0"/>
          <a:ext cx="0" cy="0"/>
          <a:chOff x="0" y="0"/>
          <a:chExt cx="0" cy="0"/>
        </a:xfrm>
      </p:grpSpPr>
      <p:sp>
        <p:nvSpPr>
          <p:cNvPr id="94" name="Google Shape;94;p21"/>
          <p:cNvSpPr txBox="1"/>
          <p:nvPr>
            <p:ph type="title"/>
          </p:nvPr>
        </p:nvSpPr>
        <p:spPr>
          <a:xfrm>
            <a:off x="410166" y="135000"/>
            <a:ext cx="8323800" cy="540000"/>
          </a:xfrm>
          <a:prstGeom prst="rect">
            <a:avLst/>
          </a:prstGeom>
        </p:spPr>
        <p:txBody>
          <a:bodyPr anchorCtr="0" anchor="ctr" bIns="68750" lIns="0" spcFirstLastPara="1" rIns="68750" wrap="square" tIns="68750">
            <a:noAutofit/>
          </a:bodyPr>
          <a:lstStyle>
            <a:lvl1pPr lvl="0" rtl="0" algn="ctr">
              <a:spcBef>
                <a:spcPts val="0"/>
              </a:spcBef>
              <a:spcAft>
                <a:spcPts val="0"/>
              </a:spcAft>
              <a:buClr>
                <a:schemeClr val="dk2"/>
              </a:buClr>
              <a:buSzPts val="2300"/>
              <a:buNone/>
              <a:defRPr sz="23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graphicFrame>
        <p:nvGraphicFramePr>
          <p:cNvPr id="95" name="Google Shape;95;p21"/>
          <p:cNvGraphicFramePr/>
          <p:nvPr/>
        </p:nvGraphicFramePr>
        <p:xfrm>
          <a:off x="-8475" y="696212"/>
          <a:ext cx="3000000" cy="3000000"/>
        </p:xfrm>
        <a:graphic>
          <a:graphicData uri="http://schemas.openxmlformats.org/drawingml/2006/table">
            <a:tbl>
              <a:tblPr>
                <a:noFill/>
                <a:tableStyleId>{D0D624F0-AF2D-4CC6-A496-9C6E36046434}</a:tableStyleId>
              </a:tblPr>
              <a:tblGrid>
                <a:gridCol w="422025"/>
                <a:gridCol w="693250"/>
                <a:gridCol w="693250"/>
                <a:gridCol w="693250"/>
                <a:gridCol w="693250"/>
                <a:gridCol w="693250"/>
                <a:gridCol w="693250"/>
                <a:gridCol w="693250"/>
                <a:gridCol w="693250"/>
                <a:gridCol w="693250"/>
                <a:gridCol w="693250"/>
                <a:gridCol w="693250"/>
                <a:gridCol w="693250"/>
                <a:gridCol w="420000"/>
              </a:tblGrid>
              <a:tr h="227600">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rgbClr val="9E9E9E">
                          <a:alpha val="0"/>
                        </a:srgb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16100" marL="135000">
                    <a:lnL cap="flat" cmpd="sng" w="9525">
                      <a:solidFill>
                        <a:schemeClr val="lt2">
                          <a:alpha val="0"/>
                        </a:scheme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8957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chemeClr val="lt2"/>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26450">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r>
              <a:tr h="75800">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1"/>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2"/>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hMerge="1"/>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15722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ЯНВАРЬ</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ФЕВРАЛЬ</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МАРТ</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АПРЕЛЬ</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МАЙ</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ИЮНЬ</a:t>
                      </a:r>
                      <a:endParaRPr sz="1000"/>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6" name="Google Shape;96;p21"/>
          <p:cNvSpPr txBox="1"/>
          <p:nvPr>
            <p:ph idx="12" type="sldNum"/>
          </p:nvPr>
        </p:nvSpPr>
        <p:spPr>
          <a:xfrm>
            <a:off x="8556784" y="4749851"/>
            <a:ext cx="548700" cy="393900"/>
          </a:xfrm>
          <a:prstGeom prst="rect">
            <a:avLst/>
          </a:prstGeom>
        </p:spPr>
        <p:txBody>
          <a:bodyPr anchorCtr="0" anchor="t" bIns="91650" lIns="91650" spcFirstLastPara="1" rIns="91650" wrap="square" tIns="91650">
            <a:noAutofit/>
          </a:bodyPr>
          <a:lstStyle>
            <a:lvl1pPr lvl="0" rtl="0">
              <a:buNone/>
              <a:defRPr sz="1200">
                <a:latin typeface="Montserrat"/>
                <a:ea typeface="Montserrat"/>
                <a:cs typeface="Montserrat"/>
                <a:sym typeface="Montserrat"/>
              </a:defRPr>
            </a:lvl1pPr>
            <a:lvl2pPr lvl="1" rtl="0">
              <a:buNone/>
              <a:defRPr sz="1200">
                <a:latin typeface="Montserrat"/>
                <a:ea typeface="Montserrat"/>
                <a:cs typeface="Montserrat"/>
                <a:sym typeface="Montserrat"/>
              </a:defRPr>
            </a:lvl2pPr>
            <a:lvl3pPr lvl="2" rtl="0">
              <a:buNone/>
              <a:defRPr sz="1200">
                <a:latin typeface="Montserrat"/>
                <a:ea typeface="Montserrat"/>
                <a:cs typeface="Montserrat"/>
                <a:sym typeface="Montserrat"/>
              </a:defRPr>
            </a:lvl3pPr>
            <a:lvl4pPr lvl="3" rtl="0">
              <a:buNone/>
              <a:defRPr sz="1200">
                <a:latin typeface="Montserrat"/>
                <a:ea typeface="Montserrat"/>
                <a:cs typeface="Montserrat"/>
                <a:sym typeface="Montserrat"/>
              </a:defRPr>
            </a:lvl4pPr>
            <a:lvl5pPr lvl="4" rtl="0">
              <a:buNone/>
              <a:defRPr sz="1200">
                <a:latin typeface="Montserrat"/>
                <a:ea typeface="Montserrat"/>
                <a:cs typeface="Montserrat"/>
                <a:sym typeface="Montserrat"/>
              </a:defRPr>
            </a:lvl5pPr>
            <a:lvl6pPr lvl="5" rtl="0">
              <a:buNone/>
              <a:defRPr sz="1200">
                <a:latin typeface="Montserrat"/>
                <a:ea typeface="Montserrat"/>
                <a:cs typeface="Montserrat"/>
                <a:sym typeface="Montserrat"/>
              </a:defRPr>
            </a:lvl6pPr>
            <a:lvl7pPr lvl="6" rtl="0">
              <a:buNone/>
              <a:defRPr sz="1200">
                <a:latin typeface="Montserrat"/>
                <a:ea typeface="Montserrat"/>
                <a:cs typeface="Montserrat"/>
                <a:sym typeface="Montserrat"/>
              </a:defRPr>
            </a:lvl7pPr>
            <a:lvl8pPr lvl="7" rtl="0">
              <a:buNone/>
              <a:defRPr sz="1200">
                <a:latin typeface="Montserrat"/>
                <a:ea typeface="Montserrat"/>
                <a:cs typeface="Montserrat"/>
                <a:sym typeface="Montserrat"/>
              </a:defRPr>
            </a:lvl8pPr>
            <a:lvl9pPr lvl="8" rtl="0">
              <a:buNone/>
              <a:defRPr sz="1200">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аймлайн неделя">
  <p:cSld name="TITLE_AND_BODY_2_2_2">
    <p:spTree>
      <p:nvGrpSpPr>
        <p:cNvPr id="97" name="Shape 97"/>
        <p:cNvGrpSpPr/>
        <p:nvPr/>
      </p:nvGrpSpPr>
      <p:grpSpPr>
        <a:xfrm>
          <a:off x="0" y="0"/>
          <a:ext cx="0" cy="0"/>
          <a:chOff x="0" y="0"/>
          <a:chExt cx="0" cy="0"/>
        </a:xfrm>
      </p:grpSpPr>
      <p:sp>
        <p:nvSpPr>
          <p:cNvPr id="98" name="Google Shape;98;p22"/>
          <p:cNvSpPr txBox="1"/>
          <p:nvPr>
            <p:ph type="title"/>
          </p:nvPr>
        </p:nvSpPr>
        <p:spPr>
          <a:xfrm>
            <a:off x="410166" y="135000"/>
            <a:ext cx="8323800" cy="540000"/>
          </a:xfrm>
          <a:prstGeom prst="rect">
            <a:avLst/>
          </a:prstGeom>
        </p:spPr>
        <p:txBody>
          <a:bodyPr anchorCtr="0" anchor="ctr" bIns="68750" lIns="0" spcFirstLastPara="1" rIns="68750" wrap="square" tIns="68750">
            <a:noAutofit/>
          </a:bodyPr>
          <a:lstStyle>
            <a:lvl1pPr lvl="0" rtl="0" algn="ctr">
              <a:spcBef>
                <a:spcPts val="0"/>
              </a:spcBef>
              <a:spcAft>
                <a:spcPts val="0"/>
              </a:spcAft>
              <a:buClr>
                <a:schemeClr val="dk2"/>
              </a:buClr>
              <a:buSzPts val="2300"/>
              <a:buNone/>
              <a:defRPr sz="23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graphicFrame>
        <p:nvGraphicFramePr>
          <p:cNvPr id="99" name="Google Shape;99;p22"/>
          <p:cNvGraphicFramePr/>
          <p:nvPr/>
        </p:nvGraphicFramePr>
        <p:xfrm>
          <a:off x="-50" y="4513669"/>
          <a:ext cx="3000000" cy="3000000"/>
        </p:xfrm>
        <a:graphic>
          <a:graphicData uri="http://schemas.openxmlformats.org/drawingml/2006/table">
            <a:tbl>
              <a:tblPr>
                <a:noFill/>
                <a:tableStyleId>{D0D624F0-AF2D-4CC6-A496-9C6E36046434}</a:tableStyleId>
              </a:tblPr>
              <a:tblGrid>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gridCol w="326575"/>
              </a:tblGrid>
              <a:tr h="19837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4367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3</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4</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5</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6</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7</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8</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9</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10</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11</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12</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13</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14</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15</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16</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17</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18</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19</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21</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22</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23</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24</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25</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26</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nchor="ctr">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r>
              <a:tr h="54300">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14367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4">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ЯНВАРЬ</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gridSpan="4">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ФЕВРАЛЬ</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gridSpan="5">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МАРТ</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hMerge="1"/>
                <a:tc gridSpan="4">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АПРЕЛЬ</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gridSpan="4">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МАЙ</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gridSpan="5">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ИЮНЬ</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c hMerge="1"/>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36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0" name="Google Shape;100;p22"/>
          <p:cNvSpPr txBox="1"/>
          <p:nvPr>
            <p:ph idx="12" type="sldNum"/>
          </p:nvPr>
        </p:nvSpPr>
        <p:spPr>
          <a:xfrm>
            <a:off x="8556784" y="4749851"/>
            <a:ext cx="548700" cy="393900"/>
          </a:xfrm>
          <a:prstGeom prst="rect">
            <a:avLst/>
          </a:prstGeom>
        </p:spPr>
        <p:txBody>
          <a:bodyPr anchorCtr="0" anchor="t" bIns="91650" lIns="91650" spcFirstLastPara="1" rIns="91650" wrap="square" tIns="91650">
            <a:noAutofit/>
          </a:bodyPr>
          <a:lstStyle>
            <a:lvl1pPr lvl="0" rtl="0">
              <a:buNone/>
              <a:defRPr sz="1200">
                <a:latin typeface="Montserrat"/>
                <a:ea typeface="Montserrat"/>
                <a:cs typeface="Montserrat"/>
                <a:sym typeface="Montserrat"/>
              </a:defRPr>
            </a:lvl1pPr>
            <a:lvl2pPr lvl="1" rtl="0">
              <a:buNone/>
              <a:defRPr sz="1200">
                <a:latin typeface="Montserrat"/>
                <a:ea typeface="Montserrat"/>
                <a:cs typeface="Montserrat"/>
                <a:sym typeface="Montserrat"/>
              </a:defRPr>
            </a:lvl2pPr>
            <a:lvl3pPr lvl="2" rtl="0">
              <a:buNone/>
              <a:defRPr sz="1200">
                <a:latin typeface="Montserrat"/>
                <a:ea typeface="Montserrat"/>
                <a:cs typeface="Montserrat"/>
                <a:sym typeface="Montserrat"/>
              </a:defRPr>
            </a:lvl3pPr>
            <a:lvl4pPr lvl="3" rtl="0">
              <a:buNone/>
              <a:defRPr sz="1200">
                <a:latin typeface="Montserrat"/>
                <a:ea typeface="Montserrat"/>
                <a:cs typeface="Montserrat"/>
                <a:sym typeface="Montserrat"/>
              </a:defRPr>
            </a:lvl4pPr>
            <a:lvl5pPr lvl="4" rtl="0">
              <a:buNone/>
              <a:defRPr sz="1200">
                <a:latin typeface="Montserrat"/>
                <a:ea typeface="Montserrat"/>
                <a:cs typeface="Montserrat"/>
                <a:sym typeface="Montserrat"/>
              </a:defRPr>
            </a:lvl5pPr>
            <a:lvl6pPr lvl="5" rtl="0">
              <a:buNone/>
              <a:defRPr sz="1200">
                <a:latin typeface="Montserrat"/>
                <a:ea typeface="Montserrat"/>
                <a:cs typeface="Montserrat"/>
                <a:sym typeface="Montserrat"/>
              </a:defRPr>
            </a:lvl6pPr>
            <a:lvl7pPr lvl="6" rtl="0">
              <a:buNone/>
              <a:defRPr sz="1200">
                <a:latin typeface="Montserrat"/>
                <a:ea typeface="Montserrat"/>
                <a:cs typeface="Montserrat"/>
                <a:sym typeface="Montserrat"/>
              </a:defRPr>
            </a:lvl7pPr>
            <a:lvl8pPr lvl="7" rtl="0">
              <a:buNone/>
              <a:defRPr sz="1200">
                <a:latin typeface="Montserrat"/>
                <a:ea typeface="Montserrat"/>
                <a:cs typeface="Montserrat"/>
                <a:sym typeface="Montserrat"/>
              </a:defRPr>
            </a:lvl8pPr>
            <a:lvl9pPr lvl="8" rtl="0">
              <a:buNone/>
              <a:defRPr sz="1200">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аймлайн год">
  <p:cSld name="TITLE_AND_BODY_2_2_1">
    <p:spTree>
      <p:nvGrpSpPr>
        <p:cNvPr id="101" name="Shape 101"/>
        <p:cNvGrpSpPr/>
        <p:nvPr/>
      </p:nvGrpSpPr>
      <p:grpSpPr>
        <a:xfrm>
          <a:off x="0" y="0"/>
          <a:ext cx="0" cy="0"/>
          <a:chOff x="0" y="0"/>
          <a:chExt cx="0" cy="0"/>
        </a:xfrm>
      </p:grpSpPr>
      <p:sp>
        <p:nvSpPr>
          <p:cNvPr id="102" name="Google Shape;102;p23"/>
          <p:cNvSpPr txBox="1"/>
          <p:nvPr>
            <p:ph type="title"/>
          </p:nvPr>
        </p:nvSpPr>
        <p:spPr>
          <a:xfrm>
            <a:off x="413531" y="0"/>
            <a:ext cx="8318700" cy="760200"/>
          </a:xfrm>
          <a:prstGeom prst="rect">
            <a:avLst/>
          </a:prstGeom>
        </p:spPr>
        <p:txBody>
          <a:bodyPr anchorCtr="0" anchor="ctr" bIns="68750" lIns="0" spcFirstLastPara="1" rIns="68750" wrap="square" tIns="68750">
            <a:noAutofit/>
          </a:bodyPr>
          <a:lstStyle>
            <a:lvl1pPr lvl="0" rtl="0" algn="ctr">
              <a:spcBef>
                <a:spcPts val="0"/>
              </a:spcBef>
              <a:spcAft>
                <a:spcPts val="0"/>
              </a:spcAft>
              <a:buClr>
                <a:schemeClr val="dk2"/>
              </a:buClr>
              <a:buSzPts val="2300"/>
              <a:buNone/>
              <a:defRPr sz="2300">
                <a:solidFill>
                  <a:schemeClr val="dk2"/>
                </a:solidFill>
              </a:defRPr>
            </a:lvl1pPr>
            <a:lvl2pPr lvl="1" rtl="0" algn="ctr">
              <a:spcBef>
                <a:spcPts val="0"/>
              </a:spcBef>
              <a:spcAft>
                <a:spcPts val="0"/>
              </a:spcAft>
              <a:buClr>
                <a:schemeClr val="dk2"/>
              </a:buClr>
              <a:buSzPts val="2600"/>
              <a:buNone/>
              <a:defRPr sz="2600">
                <a:solidFill>
                  <a:schemeClr val="dk2"/>
                </a:solidFill>
              </a:defRPr>
            </a:lvl2pPr>
            <a:lvl3pPr lvl="2" rtl="0" algn="ctr">
              <a:spcBef>
                <a:spcPts val="0"/>
              </a:spcBef>
              <a:spcAft>
                <a:spcPts val="0"/>
              </a:spcAft>
              <a:buClr>
                <a:schemeClr val="dk2"/>
              </a:buClr>
              <a:buSzPts val="2600"/>
              <a:buNone/>
              <a:defRPr sz="2600">
                <a:solidFill>
                  <a:schemeClr val="dk2"/>
                </a:solidFill>
              </a:defRPr>
            </a:lvl3pPr>
            <a:lvl4pPr lvl="3" rtl="0" algn="ctr">
              <a:spcBef>
                <a:spcPts val="0"/>
              </a:spcBef>
              <a:spcAft>
                <a:spcPts val="0"/>
              </a:spcAft>
              <a:buClr>
                <a:schemeClr val="dk2"/>
              </a:buClr>
              <a:buSzPts val="2600"/>
              <a:buNone/>
              <a:defRPr sz="2600">
                <a:solidFill>
                  <a:schemeClr val="dk2"/>
                </a:solidFill>
              </a:defRPr>
            </a:lvl4pPr>
            <a:lvl5pPr lvl="4" rtl="0" algn="ctr">
              <a:spcBef>
                <a:spcPts val="0"/>
              </a:spcBef>
              <a:spcAft>
                <a:spcPts val="0"/>
              </a:spcAft>
              <a:buClr>
                <a:schemeClr val="dk2"/>
              </a:buClr>
              <a:buSzPts val="2600"/>
              <a:buNone/>
              <a:defRPr sz="2600">
                <a:solidFill>
                  <a:schemeClr val="dk2"/>
                </a:solidFill>
              </a:defRPr>
            </a:lvl5pPr>
            <a:lvl6pPr lvl="5" rtl="0" algn="ctr">
              <a:spcBef>
                <a:spcPts val="0"/>
              </a:spcBef>
              <a:spcAft>
                <a:spcPts val="0"/>
              </a:spcAft>
              <a:buClr>
                <a:schemeClr val="dk2"/>
              </a:buClr>
              <a:buSzPts val="2600"/>
              <a:buNone/>
              <a:defRPr sz="2600">
                <a:solidFill>
                  <a:schemeClr val="dk2"/>
                </a:solidFill>
              </a:defRPr>
            </a:lvl6pPr>
            <a:lvl7pPr lvl="6" rtl="0" algn="ctr">
              <a:spcBef>
                <a:spcPts val="0"/>
              </a:spcBef>
              <a:spcAft>
                <a:spcPts val="0"/>
              </a:spcAft>
              <a:buClr>
                <a:schemeClr val="dk2"/>
              </a:buClr>
              <a:buSzPts val="2600"/>
              <a:buNone/>
              <a:defRPr sz="2600">
                <a:solidFill>
                  <a:schemeClr val="dk2"/>
                </a:solidFill>
              </a:defRPr>
            </a:lvl7pPr>
            <a:lvl8pPr lvl="7" rtl="0" algn="ctr">
              <a:spcBef>
                <a:spcPts val="0"/>
              </a:spcBef>
              <a:spcAft>
                <a:spcPts val="0"/>
              </a:spcAft>
              <a:buClr>
                <a:schemeClr val="dk2"/>
              </a:buClr>
              <a:buSzPts val="2600"/>
              <a:buNone/>
              <a:defRPr sz="2600">
                <a:solidFill>
                  <a:schemeClr val="dk2"/>
                </a:solidFill>
              </a:defRPr>
            </a:lvl8pPr>
            <a:lvl9pPr lvl="8" rtl="0" algn="ctr">
              <a:spcBef>
                <a:spcPts val="0"/>
              </a:spcBef>
              <a:spcAft>
                <a:spcPts val="0"/>
              </a:spcAft>
              <a:buClr>
                <a:schemeClr val="dk2"/>
              </a:buClr>
              <a:buSzPts val="2600"/>
              <a:buNone/>
              <a:defRPr sz="2600">
                <a:solidFill>
                  <a:schemeClr val="dk2"/>
                </a:solidFill>
              </a:defRPr>
            </a:lvl9pPr>
          </a:lstStyle>
          <a:p/>
        </p:txBody>
      </p:sp>
      <p:graphicFrame>
        <p:nvGraphicFramePr>
          <p:cNvPr id="103" name="Google Shape;103;p23"/>
          <p:cNvGraphicFramePr/>
          <p:nvPr/>
        </p:nvGraphicFramePr>
        <p:xfrm>
          <a:off x="-8475" y="696212"/>
          <a:ext cx="3000000" cy="3000000"/>
        </p:xfrm>
        <a:graphic>
          <a:graphicData uri="http://schemas.openxmlformats.org/drawingml/2006/table">
            <a:tbl>
              <a:tblPr>
                <a:noFill/>
                <a:tableStyleId>{D0D624F0-AF2D-4CC6-A496-9C6E36046434}</a:tableStyleId>
              </a:tblPr>
              <a:tblGrid>
                <a:gridCol w="422025"/>
                <a:gridCol w="693250"/>
                <a:gridCol w="693250"/>
                <a:gridCol w="693250"/>
                <a:gridCol w="693250"/>
                <a:gridCol w="693250"/>
                <a:gridCol w="693250"/>
                <a:gridCol w="693250"/>
                <a:gridCol w="693250"/>
                <a:gridCol w="693250"/>
                <a:gridCol w="693250"/>
                <a:gridCol w="693250"/>
                <a:gridCol w="693250"/>
                <a:gridCol w="420000"/>
              </a:tblGrid>
              <a:tr h="227600">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rgbClr val="9E9E9E">
                          <a:alpha val="0"/>
                        </a:srgb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16100" marL="135000">
                    <a:lnL cap="flat" cmpd="sng" w="9525">
                      <a:solidFill>
                        <a:schemeClr val="lt2">
                          <a:alpha val="0"/>
                        </a:schemeClr>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8957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chemeClr val="lt2"/>
                      </a:solidFill>
                      <a:prstDash val="solid"/>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26450">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gridSpan="2">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tcPr>
                </a:tc>
              </a:tr>
              <a:tr h="75800">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hMerge="1"/>
                <a:tc gridSpan="2">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1"/>
                    </a:solidFill>
                  </a:tcPr>
                </a:tc>
                <a:tc hMerge="1"/>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15722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2019</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2020</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2021</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2022</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2023</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2024</a:t>
                      </a:r>
                      <a:endParaRPr sz="1000"/>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4" name="Google Shape;104;p23"/>
          <p:cNvSpPr txBox="1"/>
          <p:nvPr>
            <p:ph idx="12" type="sldNum"/>
          </p:nvPr>
        </p:nvSpPr>
        <p:spPr>
          <a:xfrm>
            <a:off x="8556784" y="4749851"/>
            <a:ext cx="548700" cy="393900"/>
          </a:xfrm>
          <a:prstGeom prst="rect">
            <a:avLst/>
          </a:prstGeom>
        </p:spPr>
        <p:txBody>
          <a:bodyPr anchorCtr="0" anchor="t" bIns="91650" lIns="91650" spcFirstLastPara="1" rIns="91650" wrap="square" tIns="91650">
            <a:noAutofit/>
          </a:bodyPr>
          <a:lstStyle>
            <a:lvl1pPr lvl="0" rtl="0">
              <a:buNone/>
              <a:defRPr sz="1200">
                <a:latin typeface="Montserrat"/>
                <a:ea typeface="Montserrat"/>
                <a:cs typeface="Montserrat"/>
                <a:sym typeface="Montserrat"/>
              </a:defRPr>
            </a:lvl1pPr>
            <a:lvl2pPr lvl="1" rtl="0">
              <a:buNone/>
              <a:defRPr sz="1200">
                <a:latin typeface="Montserrat"/>
                <a:ea typeface="Montserrat"/>
                <a:cs typeface="Montserrat"/>
                <a:sym typeface="Montserrat"/>
              </a:defRPr>
            </a:lvl2pPr>
            <a:lvl3pPr lvl="2" rtl="0">
              <a:buNone/>
              <a:defRPr sz="1200">
                <a:latin typeface="Montserrat"/>
                <a:ea typeface="Montserrat"/>
                <a:cs typeface="Montserrat"/>
                <a:sym typeface="Montserrat"/>
              </a:defRPr>
            </a:lvl3pPr>
            <a:lvl4pPr lvl="3" rtl="0">
              <a:buNone/>
              <a:defRPr sz="1200">
                <a:latin typeface="Montserrat"/>
                <a:ea typeface="Montserrat"/>
                <a:cs typeface="Montserrat"/>
                <a:sym typeface="Montserrat"/>
              </a:defRPr>
            </a:lvl4pPr>
            <a:lvl5pPr lvl="4" rtl="0">
              <a:buNone/>
              <a:defRPr sz="1200">
                <a:latin typeface="Montserrat"/>
                <a:ea typeface="Montserrat"/>
                <a:cs typeface="Montserrat"/>
                <a:sym typeface="Montserrat"/>
              </a:defRPr>
            </a:lvl5pPr>
            <a:lvl6pPr lvl="5" rtl="0">
              <a:buNone/>
              <a:defRPr sz="1200">
                <a:latin typeface="Montserrat"/>
                <a:ea typeface="Montserrat"/>
                <a:cs typeface="Montserrat"/>
                <a:sym typeface="Montserrat"/>
              </a:defRPr>
            </a:lvl6pPr>
            <a:lvl7pPr lvl="6" rtl="0">
              <a:buNone/>
              <a:defRPr sz="1200">
                <a:latin typeface="Montserrat"/>
                <a:ea typeface="Montserrat"/>
                <a:cs typeface="Montserrat"/>
                <a:sym typeface="Montserrat"/>
              </a:defRPr>
            </a:lvl7pPr>
            <a:lvl8pPr lvl="7" rtl="0">
              <a:buNone/>
              <a:defRPr sz="1200">
                <a:latin typeface="Montserrat"/>
                <a:ea typeface="Montserrat"/>
                <a:cs typeface="Montserrat"/>
                <a:sym typeface="Montserrat"/>
              </a:defRPr>
            </a:lvl8pPr>
            <a:lvl9pPr lvl="8" rtl="0">
              <a:buNone/>
              <a:defRPr sz="1200">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аймлайн Дни">
  <p:cSld name="TITLE_AND_BODY_2_2_1_1">
    <p:spTree>
      <p:nvGrpSpPr>
        <p:cNvPr id="105" name="Shape 105"/>
        <p:cNvGrpSpPr/>
        <p:nvPr/>
      </p:nvGrpSpPr>
      <p:grpSpPr>
        <a:xfrm>
          <a:off x="0" y="0"/>
          <a:ext cx="0" cy="0"/>
          <a:chOff x="0" y="0"/>
          <a:chExt cx="0" cy="0"/>
        </a:xfrm>
      </p:grpSpPr>
      <p:sp>
        <p:nvSpPr>
          <p:cNvPr id="106" name="Google Shape;106;p24"/>
          <p:cNvSpPr txBox="1"/>
          <p:nvPr>
            <p:ph type="title"/>
          </p:nvPr>
        </p:nvSpPr>
        <p:spPr>
          <a:xfrm>
            <a:off x="408788" y="0"/>
            <a:ext cx="8326500" cy="760200"/>
          </a:xfrm>
          <a:prstGeom prst="rect">
            <a:avLst/>
          </a:prstGeom>
        </p:spPr>
        <p:txBody>
          <a:bodyPr anchorCtr="0" anchor="ctr" bIns="68750" lIns="0" spcFirstLastPara="1" rIns="68750" wrap="square" tIns="68750">
            <a:noAutofit/>
          </a:bodyPr>
          <a:lstStyle>
            <a:lvl1pPr lvl="0" rtl="0" algn="ctr">
              <a:spcBef>
                <a:spcPts val="0"/>
              </a:spcBef>
              <a:spcAft>
                <a:spcPts val="0"/>
              </a:spcAft>
              <a:buClr>
                <a:schemeClr val="dk2"/>
              </a:buClr>
              <a:buSzPts val="2300"/>
              <a:buNone/>
              <a:defRPr sz="2300">
                <a:solidFill>
                  <a:schemeClr val="dk2"/>
                </a:solidFill>
              </a:defRPr>
            </a:lvl1pPr>
            <a:lvl2pPr lvl="1" rtl="0" algn="ctr">
              <a:spcBef>
                <a:spcPts val="0"/>
              </a:spcBef>
              <a:spcAft>
                <a:spcPts val="0"/>
              </a:spcAft>
              <a:buClr>
                <a:schemeClr val="dk2"/>
              </a:buClr>
              <a:buSzPts val="2600"/>
              <a:buNone/>
              <a:defRPr sz="2600">
                <a:solidFill>
                  <a:schemeClr val="dk2"/>
                </a:solidFill>
              </a:defRPr>
            </a:lvl2pPr>
            <a:lvl3pPr lvl="2" rtl="0" algn="ctr">
              <a:spcBef>
                <a:spcPts val="0"/>
              </a:spcBef>
              <a:spcAft>
                <a:spcPts val="0"/>
              </a:spcAft>
              <a:buClr>
                <a:schemeClr val="dk2"/>
              </a:buClr>
              <a:buSzPts val="2600"/>
              <a:buNone/>
              <a:defRPr sz="2600">
                <a:solidFill>
                  <a:schemeClr val="dk2"/>
                </a:solidFill>
              </a:defRPr>
            </a:lvl3pPr>
            <a:lvl4pPr lvl="3" rtl="0" algn="ctr">
              <a:spcBef>
                <a:spcPts val="0"/>
              </a:spcBef>
              <a:spcAft>
                <a:spcPts val="0"/>
              </a:spcAft>
              <a:buClr>
                <a:schemeClr val="dk2"/>
              </a:buClr>
              <a:buSzPts val="2600"/>
              <a:buNone/>
              <a:defRPr sz="2600">
                <a:solidFill>
                  <a:schemeClr val="dk2"/>
                </a:solidFill>
              </a:defRPr>
            </a:lvl4pPr>
            <a:lvl5pPr lvl="4" rtl="0" algn="ctr">
              <a:spcBef>
                <a:spcPts val="0"/>
              </a:spcBef>
              <a:spcAft>
                <a:spcPts val="0"/>
              </a:spcAft>
              <a:buClr>
                <a:schemeClr val="dk2"/>
              </a:buClr>
              <a:buSzPts val="2600"/>
              <a:buNone/>
              <a:defRPr sz="2600">
                <a:solidFill>
                  <a:schemeClr val="dk2"/>
                </a:solidFill>
              </a:defRPr>
            </a:lvl5pPr>
            <a:lvl6pPr lvl="5" rtl="0" algn="ctr">
              <a:spcBef>
                <a:spcPts val="0"/>
              </a:spcBef>
              <a:spcAft>
                <a:spcPts val="0"/>
              </a:spcAft>
              <a:buClr>
                <a:schemeClr val="dk2"/>
              </a:buClr>
              <a:buSzPts val="2600"/>
              <a:buNone/>
              <a:defRPr sz="2600">
                <a:solidFill>
                  <a:schemeClr val="dk2"/>
                </a:solidFill>
              </a:defRPr>
            </a:lvl6pPr>
            <a:lvl7pPr lvl="6" rtl="0" algn="ctr">
              <a:spcBef>
                <a:spcPts val="0"/>
              </a:spcBef>
              <a:spcAft>
                <a:spcPts val="0"/>
              </a:spcAft>
              <a:buClr>
                <a:schemeClr val="dk2"/>
              </a:buClr>
              <a:buSzPts val="2600"/>
              <a:buNone/>
              <a:defRPr sz="2600">
                <a:solidFill>
                  <a:schemeClr val="dk2"/>
                </a:solidFill>
              </a:defRPr>
            </a:lvl7pPr>
            <a:lvl8pPr lvl="7" rtl="0" algn="ctr">
              <a:spcBef>
                <a:spcPts val="0"/>
              </a:spcBef>
              <a:spcAft>
                <a:spcPts val="0"/>
              </a:spcAft>
              <a:buClr>
                <a:schemeClr val="dk2"/>
              </a:buClr>
              <a:buSzPts val="2600"/>
              <a:buNone/>
              <a:defRPr sz="2600">
                <a:solidFill>
                  <a:schemeClr val="dk2"/>
                </a:solidFill>
              </a:defRPr>
            </a:lvl8pPr>
            <a:lvl9pPr lvl="8" rtl="0" algn="ctr">
              <a:spcBef>
                <a:spcPts val="0"/>
              </a:spcBef>
              <a:spcAft>
                <a:spcPts val="0"/>
              </a:spcAft>
              <a:buClr>
                <a:schemeClr val="dk2"/>
              </a:buClr>
              <a:buSzPts val="2600"/>
              <a:buNone/>
              <a:defRPr sz="2600">
                <a:solidFill>
                  <a:schemeClr val="dk2"/>
                </a:solidFill>
              </a:defRPr>
            </a:lvl9pPr>
          </a:lstStyle>
          <a:p/>
        </p:txBody>
      </p:sp>
      <p:graphicFrame>
        <p:nvGraphicFramePr>
          <p:cNvPr id="107" name="Google Shape;107;p24"/>
          <p:cNvGraphicFramePr/>
          <p:nvPr/>
        </p:nvGraphicFramePr>
        <p:xfrm>
          <a:off x="-11194" y="760281"/>
          <a:ext cx="3000000" cy="3000000"/>
        </p:xfrm>
        <a:graphic>
          <a:graphicData uri="http://schemas.openxmlformats.org/drawingml/2006/table">
            <a:tbl>
              <a:tblPr>
                <a:noFill/>
                <a:tableStyleId>{D0D624F0-AF2D-4CC6-A496-9C6E36046434}</a:tableStyleId>
              </a:tblPr>
              <a:tblGrid>
                <a:gridCol w="420000"/>
                <a:gridCol w="925150"/>
                <a:gridCol w="925150"/>
                <a:gridCol w="925150"/>
                <a:gridCol w="925150"/>
                <a:gridCol w="925150"/>
                <a:gridCol w="925150"/>
                <a:gridCol w="925150"/>
                <a:gridCol w="925150"/>
                <a:gridCol w="925150"/>
                <a:gridCol w="420000"/>
              </a:tblGrid>
              <a:tr h="217250">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58125">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dot"/>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alpha val="0"/>
                        </a:schemeClr>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0" marL="0">
                    <a:lnL cap="flat" cmpd="sng" w="9525">
                      <a:solidFill>
                        <a:schemeClr val="lt2"/>
                      </a:solidFill>
                      <a:prstDash val="solid"/>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17250">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270000" marL="270000">
                    <a:lnL cap="flat" cmpd="sng" w="9525">
                      <a:solidFill>
                        <a:schemeClr val="lt2">
                          <a:alpha val="0"/>
                        </a:schemeClr>
                      </a:solidFill>
                      <a:prstDash val="solid"/>
                      <a:round/>
                      <a:headEnd len="sm" w="sm" type="none"/>
                      <a:tailEnd len="sm" w="sm" type="none"/>
                    </a:lnL>
                    <a:lnR cap="flat" cmpd="sng" w="9525">
                      <a:solidFill>
                        <a:schemeClr val="lt2">
                          <a:alpha val="0"/>
                        </a:scheme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sz="600">
                        <a:solidFill>
                          <a:schemeClr val="accent1"/>
                        </a:solidFill>
                        <a:latin typeface="Montserrat"/>
                        <a:ea typeface="Montserrat"/>
                        <a:cs typeface="Montserrat"/>
                        <a:sym typeface="Montserrat"/>
                      </a:endParaRPr>
                    </a:p>
                  </a:txBody>
                  <a:tcPr marT="81000" marB="54000" marR="135000" marL="135000">
                    <a:lnL cap="flat" cmpd="sng" w="9525">
                      <a:solidFill>
                        <a:schemeClr val="lt2">
                          <a:alpha val="0"/>
                        </a:schemeClr>
                      </a:solidFill>
                      <a:prstDash val="dot"/>
                      <a:round/>
                      <a:headEnd len="sm" w="sm" type="none"/>
                      <a:tailEnd len="sm" w="sm" type="none"/>
                    </a:lnL>
                    <a:lnR cap="flat" cmpd="sng" w="9525">
                      <a:solidFill>
                        <a:schemeClr val="l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975">
                <a:tc>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c gridSpan="3">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accent3"/>
                    </a:solidFill>
                  </a:tcPr>
                </a:tc>
                <a:tc hMerge="1"/>
                <a:tc hMerge="1"/>
                <a:tc gridSpan="3">
                  <a:txBody>
                    <a:bodyPr/>
                    <a:lstStyle/>
                    <a:p>
                      <a:pPr indent="0" lvl="0" marL="0" rtl="0" algn="l">
                        <a:spcBef>
                          <a:spcPts val="0"/>
                        </a:spcBef>
                        <a:spcAft>
                          <a:spcPts val="0"/>
                        </a:spcAft>
                        <a:buNone/>
                      </a:pPr>
                      <a:r>
                        <a:t/>
                      </a:r>
                      <a:endParaRPr sz="500"/>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dk1"/>
                    </a:solidFill>
                  </a:tcPr>
                </a:tc>
                <a:tc hMerge="1"/>
                <a:tc hMerge="1"/>
                <a:tc gridSpan="3">
                  <a:txBody>
                    <a:bodyPr/>
                    <a:lstStyle/>
                    <a:p>
                      <a:pPr indent="0" lvl="0" marL="0" rtl="0" algn="ctr">
                        <a:spcBef>
                          <a:spcPts val="0"/>
                        </a:spcBef>
                        <a:spcAft>
                          <a:spcPts val="0"/>
                        </a:spcAft>
                        <a:buNone/>
                      </a:pPr>
                      <a:r>
                        <a:t/>
                      </a:r>
                      <a:endParaRPr sz="500">
                        <a:solidFill>
                          <a:schemeClr val="accent1"/>
                        </a:solidFill>
                        <a:latin typeface="Montserrat"/>
                        <a:ea typeface="Montserrat"/>
                        <a:cs typeface="Montserrat"/>
                        <a:sym typeface="Montserrat"/>
                      </a:endParaRPr>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106055"/>
                    </a:solidFill>
                  </a:tcPr>
                </a:tc>
                <a:tc hMerge="1"/>
                <a:tc hMerge="1"/>
                <a:tc>
                  <a:txBody>
                    <a:bodyPr/>
                    <a:lstStyle/>
                    <a:p>
                      <a:pPr indent="0" lvl="0" marL="0" rtl="0" algn="l">
                        <a:spcBef>
                          <a:spcPts val="0"/>
                        </a:spcBef>
                        <a:spcAft>
                          <a:spcPts val="0"/>
                        </a:spcAft>
                        <a:buNone/>
                      </a:pPr>
                      <a:r>
                        <a:t/>
                      </a:r>
                      <a:endParaRPr sz="500"/>
                    </a:p>
                  </a:txBody>
                  <a:tcPr marT="0" marB="0" marR="0" marL="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2"/>
                    </a:solidFill>
                  </a:tcPr>
                </a:tc>
              </a:tr>
              <a:tr h="218625">
                <a:tc>
                  <a:txBody>
                    <a:bodyPr/>
                    <a:lstStyle/>
                    <a:p>
                      <a:pPr indent="0" lvl="0" marL="0" rtl="0" algn="l">
                        <a:spcBef>
                          <a:spcPts val="0"/>
                        </a:spcBef>
                        <a:spcAft>
                          <a:spcPts val="0"/>
                        </a:spcAft>
                        <a:buNone/>
                      </a:pPr>
                      <a:r>
                        <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gridSpan="3">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10 ИЮЛЯ</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gridSpan="3">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11 ИЮЛЯ</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gridSpan="3">
                  <a:txBody>
                    <a:bodyPr/>
                    <a:lstStyle/>
                    <a:p>
                      <a:pPr indent="0" lvl="0" marL="0" rtl="0" algn="ctr">
                        <a:spcBef>
                          <a:spcPts val="0"/>
                        </a:spcBef>
                        <a:spcAft>
                          <a:spcPts val="0"/>
                        </a:spcAft>
                        <a:buNone/>
                      </a:pPr>
                      <a:r>
                        <a:rPr lang="ru" sz="600">
                          <a:solidFill>
                            <a:schemeClr val="accent1"/>
                          </a:solidFill>
                          <a:latin typeface="Montserrat"/>
                          <a:ea typeface="Montserrat"/>
                          <a:cs typeface="Montserrat"/>
                          <a:sym typeface="Montserrat"/>
                        </a:rPr>
                        <a:t>12 ИЮЛЯ</a:t>
                      </a:r>
                      <a:endParaRPr sz="600">
                        <a:solidFill>
                          <a:schemeClr val="accent1"/>
                        </a:solidFill>
                        <a:latin typeface="Montserrat"/>
                        <a:ea typeface="Montserrat"/>
                        <a:cs typeface="Montserrat"/>
                        <a:sym typeface="Montserrat"/>
                      </a:endParaRPr>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a:txBody>
                    <a:bodyPr/>
                    <a:lstStyle/>
                    <a:p>
                      <a:pPr indent="0" lvl="0" marL="0" rtl="0" algn="l">
                        <a:spcBef>
                          <a:spcPts val="0"/>
                        </a:spcBef>
                        <a:spcAft>
                          <a:spcPts val="0"/>
                        </a:spcAft>
                        <a:buNone/>
                      </a:pPr>
                      <a:r>
                        <a:t/>
                      </a:r>
                      <a:endParaRPr sz="600"/>
                    </a:p>
                  </a:txBody>
                  <a:tcPr marT="54000" marB="81000" marR="0" marL="0">
                    <a:lnL cap="flat" cmpd="sng" w="9525">
                      <a:solidFill>
                        <a:srgbClr val="9E9E9E">
                          <a:alpha val="0"/>
                        </a:srgbClr>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19050">
                      <a:solidFill>
                        <a:srgbClr val="FFFFFF"/>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8" name="Google Shape;108;p24"/>
          <p:cNvSpPr txBox="1"/>
          <p:nvPr>
            <p:ph idx="12" type="sldNum"/>
          </p:nvPr>
        </p:nvSpPr>
        <p:spPr>
          <a:xfrm>
            <a:off x="8556784" y="4749851"/>
            <a:ext cx="548700" cy="393900"/>
          </a:xfrm>
          <a:prstGeom prst="rect">
            <a:avLst/>
          </a:prstGeom>
        </p:spPr>
        <p:txBody>
          <a:bodyPr anchorCtr="0" anchor="t" bIns="91650" lIns="91650" spcFirstLastPara="1" rIns="91650" wrap="square" tIns="91650">
            <a:noAutofit/>
          </a:bodyPr>
          <a:lstStyle>
            <a:lvl1pPr lvl="0" rtl="0">
              <a:buNone/>
              <a:defRPr sz="1200">
                <a:latin typeface="Montserrat"/>
                <a:ea typeface="Montserrat"/>
                <a:cs typeface="Montserrat"/>
                <a:sym typeface="Montserrat"/>
              </a:defRPr>
            </a:lvl1pPr>
            <a:lvl2pPr lvl="1" rtl="0">
              <a:buNone/>
              <a:defRPr sz="1200">
                <a:latin typeface="Montserrat"/>
                <a:ea typeface="Montserrat"/>
                <a:cs typeface="Montserrat"/>
                <a:sym typeface="Montserrat"/>
              </a:defRPr>
            </a:lvl2pPr>
            <a:lvl3pPr lvl="2" rtl="0">
              <a:buNone/>
              <a:defRPr sz="1200">
                <a:latin typeface="Montserrat"/>
                <a:ea typeface="Montserrat"/>
                <a:cs typeface="Montserrat"/>
                <a:sym typeface="Montserrat"/>
              </a:defRPr>
            </a:lvl3pPr>
            <a:lvl4pPr lvl="3" rtl="0">
              <a:buNone/>
              <a:defRPr sz="1200">
                <a:latin typeface="Montserrat"/>
                <a:ea typeface="Montserrat"/>
                <a:cs typeface="Montserrat"/>
                <a:sym typeface="Montserrat"/>
              </a:defRPr>
            </a:lvl4pPr>
            <a:lvl5pPr lvl="4" rtl="0">
              <a:buNone/>
              <a:defRPr sz="1200">
                <a:latin typeface="Montserrat"/>
                <a:ea typeface="Montserrat"/>
                <a:cs typeface="Montserrat"/>
                <a:sym typeface="Montserrat"/>
              </a:defRPr>
            </a:lvl5pPr>
            <a:lvl6pPr lvl="5" rtl="0">
              <a:buNone/>
              <a:defRPr sz="1200">
                <a:latin typeface="Montserrat"/>
                <a:ea typeface="Montserrat"/>
                <a:cs typeface="Montserrat"/>
                <a:sym typeface="Montserrat"/>
              </a:defRPr>
            </a:lvl6pPr>
            <a:lvl7pPr lvl="6" rtl="0">
              <a:buNone/>
              <a:defRPr sz="1200">
                <a:latin typeface="Montserrat"/>
                <a:ea typeface="Montserrat"/>
                <a:cs typeface="Montserrat"/>
                <a:sym typeface="Montserrat"/>
              </a:defRPr>
            </a:lvl7pPr>
            <a:lvl8pPr lvl="7" rtl="0">
              <a:buNone/>
              <a:defRPr sz="1200">
                <a:latin typeface="Montserrat"/>
                <a:ea typeface="Montserrat"/>
                <a:cs typeface="Montserrat"/>
                <a:sym typeface="Montserrat"/>
              </a:defRPr>
            </a:lvl8pPr>
            <a:lvl9pPr lvl="8" rtl="0">
              <a:buNone/>
              <a:defRPr sz="1200">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чистый">
  <p:cSld name="TITLE_AND_BODY_2_1">
    <p:spTree>
      <p:nvGrpSpPr>
        <p:cNvPr id="109" name="Shape 109"/>
        <p:cNvGrpSpPr/>
        <p:nvPr/>
      </p:nvGrpSpPr>
      <p:grpSpPr>
        <a:xfrm>
          <a:off x="0" y="0"/>
          <a:ext cx="0" cy="0"/>
          <a:chOff x="0" y="0"/>
          <a:chExt cx="0" cy="0"/>
        </a:xfrm>
      </p:grpSpPr>
      <p:sp>
        <p:nvSpPr>
          <p:cNvPr id="110" name="Google Shape;110;p25"/>
          <p:cNvSpPr txBox="1"/>
          <p:nvPr>
            <p:ph type="title"/>
          </p:nvPr>
        </p:nvSpPr>
        <p:spPr>
          <a:xfrm>
            <a:off x="1378175" y="200846"/>
            <a:ext cx="6387600" cy="322800"/>
          </a:xfrm>
          <a:prstGeom prst="rect">
            <a:avLst/>
          </a:prstGeom>
        </p:spPr>
        <p:txBody>
          <a:bodyPr anchorCtr="0" anchor="ctr" bIns="68750" lIns="69600" spcFirstLastPara="1" rIns="68750" wrap="square" tIns="68750">
            <a:no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
        <p:nvSpPr>
          <p:cNvPr id="111" name="Google Shape;111;p25"/>
          <p:cNvSpPr txBox="1"/>
          <p:nvPr>
            <p:ph idx="1" type="subTitle"/>
          </p:nvPr>
        </p:nvSpPr>
        <p:spPr>
          <a:xfrm>
            <a:off x="477450" y="523766"/>
            <a:ext cx="8189100" cy="642900"/>
          </a:xfrm>
          <a:prstGeom prst="rect">
            <a:avLst/>
          </a:prstGeom>
          <a:noFill/>
        </p:spPr>
        <p:txBody>
          <a:bodyPr anchorCtr="0" anchor="t" bIns="69600" lIns="69600" spcFirstLastPara="1" rIns="69600" wrap="square" tIns="69600">
            <a:noAutofit/>
          </a:bodyPr>
          <a:lstStyle>
            <a:lvl1pPr lvl="0" rtl="0" algn="ctr">
              <a:spcBef>
                <a:spcPts val="0"/>
              </a:spcBef>
              <a:spcAft>
                <a:spcPts val="0"/>
              </a:spcAft>
              <a:buNone/>
              <a:defRPr>
                <a:solidFill>
                  <a:schemeClr val="dk2"/>
                </a:solidFill>
                <a:latin typeface="Montserrat Light"/>
                <a:ea typeface="Montserrat Light"/>
                <a:cs typeface="Montserrat Light"/>
                <a:sym typeface="Montserrat Light"/>
              </a:defRPr>
            </a:lvl1pPr>
            <a:lvl2pPr lvl="1" rtl="0" algn="ctr">
              <a:spcBef>
                <a:spcPts val="800"/>
              </a:spcBef>
              <a:spcAft>
                <a:spcPts val="0"/>
              </a:spcAft>
              <a:buNone/>
              <a:defRPr>
                <a:solidFill>
                  <a:schemeClr val="dk2"/>
                </a:solidFill>
              </a:defRPr>
            </a:lvl2pPr>
            <a:lvl3pPr lvl="2" rtl="0" algn="ctr">
              <a:spcBef>
                <a:spcPts val="800"/>
              </a:spcBef>
              <a:spcAft>
                <a:spcPts val="0"/>
              </a:spcAft>
              <a:buNone/>
              <a:defRPr>
                <a:solidFill>
                  <a:schemeClr val="dk2"/>
                </a:solidFill>
              </a:defRPr>
            </a:lvl3pPr>
            <a:lvl4pPr lvl="3" rtl="0" algn="ctr">
              <a:spcBef>
                <a:spcPts val="800"/>
              </a:spcBef>
              <a:spcAft>
                <a:spcPts val="0"/>
              </a:spcAft>
              <a:buNone/>
              <a:defRPr>
                <a:solidFill>
                  <a:schemeClr val="dk2"/>
                </a:solidFill>
              </a:defRPr>
            </a:lvl4pPr>
            <a:lvl5pPr lvl="4" rtl="0" algn="ctr">
              <a:spcBef>
                <a:spcPts val="800"/>
              </a:spcBef>
              <a:spcAft>
                <a:spcPts val="0"/>
              </a:spcAft>
              <a:buNone/>
              <a:defRPr>
                <a:solidFill>
                  <a:schemeClr val="dk2"/>
                </a:solidFill>
              </a:defRPr>
            </a:lvl5pPr>
            <a:lvl6pPr lvl="5" rtl="0" algn="ctr">
              <a:spcBef>
                <a:spcPts val="800"/>
              </a:spcBef>
              <a:spcAft>
                <a:spcPts val="0"/>
              </a:spcAft>
              <a:buNone/>
              <a:defRPr>
                <a:solidFill>
                  <a:schemeClr val="dk2"/>
                </a:solidFill>
              </a:defRPr>
            </a:lvl6pPr>
            <a:lvl7pPr lvl="6" rtl="0" algn="ctr">
              <a:spcBef>
                <a:spcPts val="800"/>
              </a:spcBef>
              <a:spcAft>
                <a:spcPts val="0"/>
              </a:spcAft>
              <a:buNone/>
              <a:defRPr>
                <a:solidFill>
                  <a:schemeClr val="dk2"/>
                </a:solidFill>
              </a:defRPr>
            </a:lvl7pPr>
            <a:lvl8pPr lvl="7" rtl="0" algn="ctr">
              <a:spcBef>
                <a:spcPts val="800"/>
              </a:spcBef>
              <a:spcAft>
                <a:spcPts val="0"/>
              </a:spcAft>
              <a:buNone/>
              <a:defRPr>
                <a:solidFill>
                  <a:schemeClr val="dk2"/>
                </a:solidFill>
              </a:defRPr>
            </a:lvl8pPr>
            <a:lvl9pPr lvl="8" rtl="0" algn="ctr">
              <a:spcBef>
                <a:spcPts val="800"/>
              </a:spcBef>
              <a:spcAft>
                <a:spcPts val="800"/>
              </a:spcAft>
              <a:buNone/>
              <a:defRPr>
                <a:solidFill>
                  <a:schemeClr val="dk2"/>
                </a:solidFill>
              </a:defRPr>
            </a:lvl9pPr>
          </a:lstStyle>
          <a:p/>
        </p:txBody>
      </p:sp>
    </p:spTree>
  </p:cSld>
  <p:clrMapOvr>
    <a:masterClrMapping/>
  </p:clrMapOvr>
  <p:extLst>
    <p:ext uri="{DCECCB84-F9BA-43D5-87BE-67443E8EF086}">
      <p15:sldGuideLst>
        <p15:guide id="1" pos="5503">
          <p15:clr>
            <a:srgbClr val="FA7B17"/>
          </p15:clr>
        </p15:guide>
        <p15:guide id="2" orient="horz" pos="2992">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чистый 3">
  <p:cSld name="TITLE_AND_BODY_2_1_3">
    <p:spTree>
      <p:nvGrpSpPr>
        <p:cNvPr id="112" name="Shape 112"/>
        <p:cNvGrpSpPr/>
        <p:nvPr/>
      </p:nvGrpSpPr>
      <p:grpSpPr>
        <a:xfrm>
          <a:off x="0" y="0"/>
          <a:ext cx="0" cy="0"/>
          <a:chOff x="0" y="0"/>
          <a:chExt cx="0" cy="0"/>
        </a:xfrm>
      </p:grpSpPr>
      <p:sp>
        <p:nvSpPr>
          <p:cNvPr id="113" name="Google Shape;113;p26"/>
          <p:cNvSpPr txBox="1"/>
          <p:nvPr>
            <p:ph type="title"/>
          </p:nvPr>
        </p:nvSpPr>
        <p:spPr>
          <a:xfrm>
            <a:off x="3154950" y="1544400"/>
            <a:ext cx="5580300" cy="322800"/>
          </a:xfrm>
          <a:prstGeom prst="rect">
            <a:avLst/>
          </a:prstGeom>
        </p:spPr>
        <p:txBody>
          <a:bodyPr anchorCtr="0" anchor="ctr" bIns="0" lIns="69600" spcFirstLastPara="1" rIns="0" wrap="square" tIns="0">
            <a:noAutofit/>
          </a:bodyPr>
          <a:lstStyle>
            <a:lvl1pPr lvl="0" rtl="0" algn="l">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
        <p:nvSpPr>
          <p:cNvPr id="114" name="Google Shape;114;p26"/>
          <p:cNvSpPr txBox="1"/>
          <p:nvPr>
            <p:ph idx="1" type="subTitle"/>
          </p:nvPr>
        </p:nvSpPr>
        <p:spPr>
          <a:xfrm>
            <a:off x="3154950" y="1867320"/>
            <a:ext cx="5580300" cy="555000"/>
          </a:xfrm>
          <a:prstGeom prst="rect">
            <a:avLst/>
          </a:prstGeom>
          <a:noFill/>
        </p:spPr>
        <p:txBody>
          <a:bodyPr anchorCtr="0" anchor="t" bIns="0" lIns="87000" spcFirstLastPara="1" rIns="0" wrap="square" tIns="17400">
            <a:noAutofit/>
          </a:bodyPr>
          <a:lstStyle>
            <a:lvl1pPr lvl="0" rtl="0">
              <a:spcBef>
                <a:spcPts val="0"/>
              </a:spcBef>
              <a:spcAft>
                <a:spcPts val="0"/>
              </a:spcAft>
              <a:buNone/>
              <a:defRPr sz="1200">
                <a:solidFill>
                  <a:schemeClr val="dk2"/>
                </a:solidFill>
                <a:latin typeface="Montserrat Light"/>
                <a:ea typeface="Montserrat Light"/>
                <a:cs typeface="Montserrat Light"/>
                <a:sym typeface="Montserrat Light"/>
              </a:defRPr>
            </a:lvl1pPr>
            <a:lvl2pPr lvl="1" rtl="0">
              <a:spcBef>
                <a:spcPts val="800"/>
              </a:spcBef>
              <a:spcAft>
                <a:spcPts val="0"/>
              </a:spcAft>
              <a:buNone/>
              <a:defRPr sz="1200">
                <a:solidFill>
                  <a:schemeClr val="dk2"/>
                </a:solidFill>
              </a:defRPr>
            </a:lvl2pPr>
            <a:lvl3pPr lvl="2" rtl="0">
              <a:spcBef>
                <a:spcPts val="800"/>
              </a:spcBef>
              <a:spcAft>
                <a:spcPts val="0"/>
              </a:spcAft>
              <a:buNone/>
              <a:defRPr sz="1200">
                <a:solidFill>
                  <a:schemeClr val="dk2"/>
                </a:solidFill>
              </a:defRPr>
            </a:lvl3pPr>
            <a:lvl4pPr lvl="3" rtl="0">
              <a:spcBef>
                <a:spcPts val="800"/>
              </a:spcBef>
              <a:spcAft>
                <a:spcPts val="0"/>
              </a:spcAft>
              <a:buNone/>
              <a:defRPr sz="1200">
                <a:solidFill>
                  <a:schemeClr val="dk2"/>
                </a:solidFill>
              </a:defRPr>
            </a:lvl4pPr>
            <a:lvl5pPr lvl="4" rtl="0">
              <a:spcBef>
                <a:spcPts val="800"/>
              </a:spcBef>
              <a:spcAft>
                <a:spcPts val="0"/>
              </a:spcAft>
              <a:buNone/>
              <a:defRPr sz="1200">
                <a:solidFill>
                  <a:schemeClr val="dk2"/>
                </a:solidFill>
              </a:defRPr>
            </a:lvl5pPr>
            <a:lvl6pPr lvl="5" rtl="0">
              <a:spcBef>
                <a:spcPts val="800"/>
              </a:spcBef>
              <a:spcAft>
                <a:spcPts val="0"/>
              </a:spcAft>
              <a:buNone/>
              <a:defRPr sz="1200">
                <a:solidFill>
                  <a:schemeClr val="dk2"/>
                </a:solidFill>
              </a:defRPr>
            </a:lvl6pPr>
            <a:lvl7pPr lvl="6" rtl="0">
              <a:spcBef>
                <a:spcPts val="800"/>
              </a:spcBef>
              <a:spcAft>
                <a:spcPts val="0"/>
              </a:spcAft>
              <a:buNone/>
              <a:defRPr sz="1200">
                <a:solidFill>
                  <a:schemeClr val="dk2"/>
                </a:solidFill>
              </a:defRPr>
            </a:lvl7pPr>
            <a:lvl8pPr lvl="7" rtl="0">
              <a:spcBef>
                <a:spcPts val="800"/>
              </a:spcBef>
              <a:spcAft>
                <a:spcPts val="0"/>
              </a:spcAft>
              <a:buNone/>
              <a:defRPr sz="1200">
                <a:solidFill>
                  <a:schemeClr val="dk2"/>
                </a:solidFill>
              </a:defRPr>
            </a:lvl8pPr>
            <a:lvl9pPr lvl="8" rtl="0">
              <a:spcBef>
                <a:spcPts val="800"/>
              </a:spcBef>
              <a:spcAft>
                <a:spcPts val="800"/>
              </a:spcAft>
              <a:buNone/>
              <a:defRPr sz="1200">
                <a:solidFill>
                  <a:schemeClr val="dk2"/>
                </a:solidFill>
              </a:defRPr>
            </a:lvl9pPr>
          </a:lstStyle>
          <a:p/>
        </p:txBody>
      </p:sp>
      <p:sp>
        <p:nvSpPr>
          <p:cNvPr id="115" name="Google Shape;115;p26"/>
          <p:cNvSpPr txBox="1"/>
          <p:nvPr>
            <p:ph idx="2" type="body"/>
          </p:nvPr>
        </p:nvSpPr>
        <p:spPr>
          <a:xfrm>
            <a:off x="3154900" y="2422440"/>
            <a:ext cx="5580300" cy="11766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sz="1000"/>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Tree>
  </p:cSld>
  <p:clrMapOvr>
    <a:masterClrMapping/>
  </p:clrMapOvr>
  <p:extLst>
    <p:ext uri="{DCECCB84-F9BA-43D5-87BE-67443E8EF086}">
      <p15:sldGuideLst>
        <p15:guide id="1" pos="5503">
          <p15:clr>
            <a:srgbClr val="FA7B17"/>
          </p15:clr>
        </p15:guide>
        <p15:guide id="2" orient="horz" pos="2992">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чистый 2">
  <p:cSld name="TITLE_AND_BODY_2_1_2">
    <p:spTree>
      <p:nvGrpSpPr>
        <p:cNvPr id="116" name="Shape 116"/>
        <p:cNvGrpSpPr/>
        <p:nvPr/>
      </p:nvGrpSpPr>
      <p:grpSpPr>
        <a:xfrm>
          <a:off x="0" y="0"/>
          <a:ext cx="0" cy="0"/>
          <a:chOff x="0" y="0"/>
          <a:chExt cx="0" cy="0"/>
        </a:xfrm>
      </p:grpSpPr>
      <p:sp>
        <p:nvSpPr>
          <p:cNvPr id="117" name="Google Shape;117;p27"/>
          <p:cNvSpPr txBox="1"/>
          <p:nvPr>
            <p:ph type="title"/>
          </p:nvPr>
        </p:nvSpPr>
        <p:spPr>
          <a:xfrm>
            <a:off x="180000" y="200846"/>
            <a:ext cx="3326100" cy="322800"/>
          </a:xfrm>
          <a:prstGeom prst="rect">
            <a:avLst/>
          </a:prstGeom>
        </p:spPr>
        <p:txBody>
          <a:bodyPr anchorCtr="0" anchor="ctr" bIns="68750" lIns="69600" spcFirstLastPara="1" rIns="68750" wrap="square" tIns="68750">
            <a:noAutofit/>
          </a:bodyPr>
          <a:lstStyle>
            <a:lvl1pPr lvl="0" rtl="0" algn="l">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
        <p:nvSpPr>
          <p:cNvPr id="118" name="Google Shape;118;p27"/>
          <p:cNvSpPr txBox="1"/>
          <p:nvPr>
            <p:ph idx="1" type="subTitle"/>
          </p:nvPr>
        </p:nvSpPr>
        <p:spPr>
          <a:xfrm>
            <a:off x="180000" y="523800"/>
            <a:ext cx="3326100" cy="1100100"/>
          </a:xfrm>
          <a:prstGeom prst="rect">
            <a:avLst/>
          </a:prstGeom>
          <a:noFill/>
        </p:spPr>
        <p:txBody>
          <a:bodyPr anchorCtr="0" anchor="t" bIns="69600" lIns="69600" spcFirstLastPara="1" rIns="69600" wrap="square" tIns="69600">
            <a:noAutofit/>
          </a:bodyPr>
          <a:lstStyle>
            <a:lvl1pPr lvl="0" rtl="0">
              <a:spcBef>
                <a:spcPts val="0"/>
              </a:spcBef>
              <a:spcAft>
                <a:spcPts val="0"/>
              </a:spcAft>
              <a:buNone/>
              <a:defRPr>
                <a:latin typeface="Montserrat Light"/>
                <a:ea typeface="Montserrat Light"/>
                <a:cs typeface="Montserrat Light"/>
                <a:sym typeface="Montserrat Light"/>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p:txBody>
      </p:sp>
    </p:spTree>
  </p:cSld>
  <p:clrMapOvr>
    <a:masterClrMapping/>
  </p:clrMapOvr>
  <p:extLst>
    <p:ext uri="{DCECCB84-F9BA-43D5-87BE-67443E8EF086}">
      <p15:sldGuideLst>
        <p15:guide id="1" pos="5503">
          <p15:clr>
            <a:srgbClr val="FA7B17"/>
          </p15:clr>
        </p15:guide>
        <p15:guide id="2" orient="horz" pos="2992">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чистый 1">
  <p:cSld name="TITLE_AND_BODY_2_1_1">
    <p:spTree>
      <p:nvGrpSpPr>
        <p:cNvPr id="119" name="Shape 119"/>
        <p:cNvGrpSpPr/>
        <p:nvPr/>
      </p:nvGrpSpPr>
      <p:grpSpPr>
        <a:xfrm>
          <a:off x="0" y="0"/>
          <a:ext cx="0" cy="0"/>
          <a:chOff x="0" y="0"/>
          <a:chExt cx="0" cy="0"/>
        </a:xfrm>
      </p:grpSpPr>
      <p:pic>
        <p:nvPicPr>
          <p:cNvPr descr="shutterstock_429987889_edited.jpg" id="120" name="Google Shape;120;p28"/>
          <p:cNvPicPr preferRelativeResize="0"/>
          <p:nvPr/>
        </p:nvPicPr>
        <p:blipFill rotWithShape="1">
          <a:blip r:embed="rId2">
            <a:alphaModFix/>
          </a:blip>
          <a:srcRect b="42026" l="685" r="4057" t="49814"/>
          <a:stretch/>
        </p:blipFill>
        <p:spPr>
          <a:xfrm>
            <a:off x="0" y="4432723"/>
            <a:ext cx="9144000" cy="710774"/>
          </a:xfrm>
          <a:prstGeom prst="rect">
            <a:avLst/>
          </a:prstGeom>
          <a:noFill/>
          <a:ln>
            <a:noFill/>
          </a:ln>
        </p:spPr>
      </p:pic>
      <p:sp>
        <p:nvSpPr>
          <p:cNvPr id="121" name="Google Shape;121;p28"/>
          <p:cNvSpPr txBox="1"/>
          <p:nvPr>
            <p:ph type="title"/>
          </p:nvPr>
        </p:nvSpPr>
        <p:spPr>
          <a:xfrm>
            <a:off x="0" y="4526550"/>
            <a:ext cx="2123700" cy="469500"/>
          </a:xfrm>
          <a:prstGeom prst="rect">
            <a:avLst/>
          </a:prstGeom>
        </p:spPr>
        <p:txBody>
          <a:bodyPr anchorCtr="0" anchor="ctr" bIns="68750" lIns="69600" spcFirstLastPara="1" rIns="68750" wrap="square" tIns="68750">
            <a:noAutofit/>
          </a:bodyPr>
          <a:lstStyle>
            <a:lvl1pPr lvl="0" rtl="0" algn="r">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
        <p:nvSpPr>
          <p:cNvPr id="122" name="Google Shape;122;p28"/>
          <p:cNvSpPr txBox="1"/>
          <p:nvPr>
            <p:ph idx="12" type="sldNum"/>
          </p:nvPr>
        </p:nvSpPr>
        <p:spPr>
          <a:xfrm>
            <a:off x="8388675" y="4526550"/>
            <a:ext cx="350400" cy="523200"/>
          </a:xfrm>
          <a:prstGeom prst="rect">
            <a:avLst/>
          </a:prstGeom>
          <a:effectLst>
            <a:outerShdw blurRad="57150" rotWithShape="0" algn="bl" dir="5400000" dist="28575">
              <a:srgbClr val="000000"/>
            </a:outerShdw>
          </a:effectLst>
        </p:spPr>
        <p:txBody>
          <a:bodyPr anchorCtr="0" anchor="ctr" bIns="91650" lIns="91650" spcFirstLastPara="1" rIns="91650" wrap="square" tIns="91650">
            <a:noAutofit/>
          </a:bodyPr>
          <a:lstStyle>
            <a:lvl1pPr lvl="0" rtl="0">
              <a:buNone/>
              <a:defRPr sz="2300">
                <a:solidFill>
                  <a:srgbClr val="FFFFFF"/>
                </a:solidFill>
                <a:latin typeface="Montserrat SemiBold"/>
                <a:ea typeface="Montserrat SemiBold"/>
                <a:cs typeface="Montserrat SemiBold"/>
                <a:sym typeface="Montserrat SemiBold"/>
              </a:defRPr>
            </a:lvl1pPr>
            <a:lvl2pPr lvl="1" rtl="0">
              <a:buNone/>
              <a:defRPr sz="2300">
                <a:solidFill>
                  <a:srgbClr val="FFFFFF"/>
                </a:solidFill>
                <a:latin typeface="Montserrat SemiBold"/>
                <a:ea typeface="Montserrat SemiBold"/>
                <a:cs typeface="Montserrat SemiBold"/>
                <a:sym typeface="Montserrat SemiBold"/>
              </a:defRPr>
            </a:lvl2pPr>
            <a:lvl3pPr lvl="2" rtl="0">
              <a:buNone/>
              <a:defRPr sz="2300">
                <a:solidFill>
                  <a:srgbClr val="FFFFFF"/>
                </a:solidFill>
                <a:latin typeface="Montserrat SemiBold"/>
                <a:ea typeface="Montserrat SemiBold"/>
                <a:cs typeface="Montserrat SemiBold"/>
                <a:sym typeface="Montserrat SemiBold"/>
              </a:defRPr>
            </a:lvl3pPr>
            <a:lvl4pPr lvl="3" rtl="0">
              <a:buNone/>
              <a:defRPr sz="2300">
                <a:solidFill>
                  <a:srgbClr val="FFFFFF"/>
                </a:solidFill>
                <a:latin typeface="Montserrat SemiBold"/>
                <a:ea typeface="Montserrat SemiBold"/>
                <a:cs typeface="Montserrat SemiBold"/>
                <a:sym typeface="Montserrat SemiBold"/>
              </a:defRPr>
            </a:lvl4pPr>
            <a:lvl5pPr lvl="4" rtl="0">
              <a:buNone/>
              <a:defRPr sz="2300">
                <a:solidFill>
                  <a:srgbClr val="FFFFFF"/>
                </a:solidFill>
                <a:latin typeface="Montserrat SemiBold"/>
                <a:ea typeface="Montserrat SemiBold"/>
                <a:cs typeface="Montserrat SemiBold"/>
                <a:sym typeface="Montserrat SemiBold"/>
              </a:defRPr>
            </a:lvl5pPr>
            <a:lvl6pPr lvl="5" rtl="0">
              <a:buNone/>
              <a:defRPr sz="2300">
                <a:solidFill>
                  <a:srgbClr val="FFFFFF"/>
                </a:solidFill>
                <a:latin typeface="Montserrat SemiBold"/>
                <a:ea typeface="Montserrat SemiBold"/>
                <a:cs typeface="Montserrat SemiBold"/>
                <a:sym typeface="Montserrat SemiBold"/>
              </a:defRPr>
            </a:lvl6pPr>
            <a:lvl7pPr lvl="6" rtl="0">
              <a:buNone/>
              <a:defRPr sz="2300">
                <a:solidFill>
                  <a:srgbClr val="FFFFFF"/>
                </a:solidFill>
                <a:latin typeface="Montserrat SemiBold"/>
                <a:ea typeface="Montserrat SemiBold"/>
                <a:cs typeface="Montserrat SemiBold"/>
                <a:sym typeface="Montserrat SemiBold"/>
              </a:defRPr>
            </a:lvl7pPr>
            <a:lvl8pPr lvl="7" rtl="0">
              <a:buNone/>
              <a:defRPr sz="2300">
                <a:solidFill>
                  <a:srgbClr val="FFFFFF"/>
                </a:solidFill>
                <a:latin typeface="Montserrat SemiBold"/>
                <a:ea typeface="Montserrat SemiBold"/>
                <a:cs typeface="Montserrat SemiBold"/>
                <a:sym typeface="Montserrat SemiBold"/>
              </a:defRPr>
            </a:lvl8pPr>
            <a:lvl9pPr lvl="8" rtl="0">
              <a:buNone/>
              <a:defRPr sz="2300">
                <a:solidFill>
                  <a:srgbClr val="FFFFFF"/>
                </a:solidFill>
                <a:latin typeface="Montserrat SemiBold"/>
                <a:ea typeface="Montserrat SemiBold"/>
                <a:cs typeface="Montserrat SemiBold"/>
                <a:sym typeface="Montserrat SemiBold"/>
              </a:defRPr>
            </a:lvl9pPr>
          </a:lstStyle>
          <a:p>
            <a:pPr indent="0" lvl="0" marL="0" rtl="0" algn="r">
              <a:spcBef>
                <a:spcPts val="0"/>
              </a:spcBef>
              <a:spcAft>
                <a:spcPts val="0"/>
              </a:spcAft>
              <a:buNone/>
            </a:pPr>
            <a:fld id="{00000000-1234-1234-1234-123412341234}" type="slidenum">
              <a:rPr lang="ru"/>
              <a:t>‹#›</a:t>
            </a:fld>
            <a:endParaRPr/>
          </a:p>
        </p:txBody>
      </p:sp>
      <p:sp>
        <p:nvSpPr>
          <p:cNvPr id="123" name="Google Shape;123;p28"/>
          <p:cNvSpPr txBox="1"/>
          <p:nvPr>
            <p:ph idx="1" type="subTitle"/>
          </p:nvPr>
        </p:nvSpPr>
        <p:spPr>
          <a:xfrm>
            <a:off x="2123850" y="4526550"/>
            <a:ext cx="3544500" cy="469500"/>
          </a:xfrm>
          <a:prstGeom prst="rect">
            <a:avLst/>
          </a:prstGeom>
          <a:noFill/>
        </p:spPr>
        <p:txBody>
          <a:bodyPr anchorCtr="0" anchor="ctr" bIns="69600" lIns="69600" spcFirstLastPara="1" rIns="69600" wrap="square" tIns="6960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extLst>
    <p:ext uri="{DCECCB84-F9BA-43D5-87BE-67443E8EF086}">
      <p15:sldGuideLst>
        <p15:guide id="1" pos="5503">
          <p15:clr>
            <a:srgbClr val="FA7B17"/>
          </p15:clr>
        </p15:guide>
        <p15:guide id="2" orient="horz" pos="324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перационный контур">
  <p:cSld name="TITLE_AND_BODY_2_1_1_1">
    <p:spTree>
      <p:nvGrpSpPr>
        <p:cNvPr id="124" name="Shape 124"/>
        <p:cNvGrpSpPr/>
        <p:nvPr/>
      </p:nvGrpSpPr>
      <p:grpSpPr>
        <a:xfrm>
          <a:off x="0" y="0"/>
          <a:ext cx="0" cy="0"/>
          <a:chOff x="0" y="0"/>
          <a:chExt cx="0" cy="0"/>
        </a:xfrm>
      </p:grpSpPr>
      <p:pic>
        <p:nvPicPr>
          <p:cNvPr descr="shutterstock_429987889_edited.jpg" id="125" name="Google Shape;125;p29"/>
          <p:cNvPicPr preferRelativeResize="0"/>
          <p:nvPr/>
        </p:nvPicPr>
        <p:blipFill rotWithShape="1">
          <a:blip r:embed="rId2">
            <a:alphaModFix/>
          </a:blip>
          <a:srcRect b="42026" l="685" r="4057" t="49814"/>
          <a:stretch/>
        </p:blipFill>
        <p:spPr>
          <a:xfrm>
            <a:off x="0" y="4432723"/>
            <a:ext cx="9144000" cy="710774"/>
          </a:xfrm>
          <a:prstGeom prst="rect">
            <a:avLst/>
          </a:prstGeom>
          <a:noFill/>
          <a:ln>
            <a:noFill/>
          </a:ln>
        </p:spPr>
      </p:pic>
      <p:sp>
        <p:nvSpPr>
          <p:cNvPr id="126" name="Google Shape;126;p29"/>
          <p:cNvSpPr txBox="1"/>
          <p:nvPr>
            <p:ph type="title"/>
          </p:nvPr>
        </p:nvSpPr>
        <p:spPr>
          <a:xfrm>
            <a:off x="0" y="4432725"/>
            <a:ext cx="2123700" cy="710700"/>
          </a:xfrm>
          <a:prstGeom prst="rect">
            <a:avLst/>
          </a:prstGeom>
        </p:spPr>
        <p:txBody>
          <a:bodyPr anchorCtr="0" anchor="ctr" bIns="68750" lIns="69600" spcFirstLastPara="1" rIns="68750" wrap="square" tIns="68750">
            <a:noAutofit/>
          </a:bodyPr>
          <a:lstStyle>
            <a:lvl1pPr lvl="0" rtl="0" algn="r">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
        <p:nvSpPr>
          <p:cNvPr id="127" name="Google Shape;127;p29"/>
          <p:cNvSpPr txBox="1"/>
          <p:nvPr>
            <p:ph idx="12" type="sldNum"/>
          </p:nvPr>
        </p:nvSpPr>
        <p:spPr>
          <a:xfrm>
            <a:off x="8388675" y="4526550"/>
            <a:ext cx="350400" cy="523200"/>
          </a:xfrm>
          <a:prstGeom prst="rect">
            <a:avLst/>
          </a:prstGeom>
          <a:effectLst>
            <a:outerShdw blurRad="57150" rotWithShape="0" algn="bl" dir="5400000" dist="28575">
              <a:srgbClr val="000000"/>
            </a:outerShdw>
          </a:effectLst>
        </p:spPr>
        <p:txBody>
          <a:bodyPr anchorCtr="0" anchor="ctr" bIns="91650" lIns="91650" spcFirstLastPara="1" rIns="91650" wrap="square" tIns="91650">
            <a:noAutofit/>
          </a:bodyPr>
          <a:lstStyle>
            <a:lvl1pPr lvl="0" rtl="0">
              <a:buNone/>
              <a:defRPr sz="2300">
                <a:solidFill>
                  <a:srgbClr val="FFFFFF"/>
                </a:solidFill>
                <a:latin typeface="Montserrat SemiBold"/>
                <a:ea typeface="Montserrat SemiBold"/>
                <a:cs typeface="Montserrat SemiBold"/>
                <a:sym typeface="Montserrat SemiBold"/>
              </a:defRPr>
            </a:lvl1pPr>
            <a:lvl2pPr lvl="1" rtl="0">
              <a:buNone/>
              <a:defRPr sz="2300">
                <a:solidFill>
                  <a:srgbClr val="FFFFFF"/>
                </a:solidFill>
                <a:latin typeface="Montserrat SemiBold"/>
                <a:ea typeface="Montserrat SemiBold"/>
                <a:cs typeface="Montserrat SemiBold"/>
                <a:sym typeface="Montserrat SemiBold"/>
              </a:defRPr>
            </a:lvl2pPr>
            <a:lvl3pPr lvl="2" rtl="0">
              <a:buNone/>
              <a:defRPr sz="2300">
                <a:solidFill>
                  <a:srgbClr val="FFFFFF"/>
                </a:solidFill>
                <a:latin typeface="Montserrat SemiBold"/>
                <a:ea typeface="Montserrat SemiBold"/>
                <a:cs typeface="Montserrat SemiBold"/>
                <a:sym typeface="Montserrat SemiBold"/>
              </a:defRPr>
            </a:lvl3pPr>
            <a:lvl4pPr lvl="3" rtl="0">
              <a:buNone/>
              <a:defRPr sz="2300">
                <a:solidFill>
                  <a:srgbClr val="FFFFFF"/>
                </a:solidFill>
                <a:latin typeface="Montserrat SemiBold"/>
                <a:ea typeface="Montserrat SemiBold"/>
                <a:cs typeface="Montserrat SemiBold"/>
                <a:sym typeface="Montserrat SemiBold"/>
              </a:defRPr>
            </a:lvl4pPr>
            <a:lvl5pPr lvl="4" rtl="0">
              <a:buNone/>
              <a:defRPr sz="2300">
                <a:solidFill>
                  <a:srgbClr val="FFFFFF"/>
                </a:solidFill>
                <a:latin typeface="Montserrat SemiBold"/>
                <a:ea typeface="Montserrat SemiBold"/>
                <a:cs typeface="Montserrat SemiBold"/>
                <a:sym typeface="Montserrat SemiBold"/>
              </a:defRPr>
            </a:lvl5pPr>
            <a:lvl6pPr lvl="5" rtl="0">
              <a:buNone/>
              <a:defRPr sz="2300">
                <a:solidFill>
                  <a:srgbClr val="FFFFFF"/>
                </a:solidFill>
                <a:latin typeface="Montserrat SemiBold"/>
                <a:ea typeface="Montserrat SemiBold"/>
                <a:cs typeface="Montserrat SemiBold"/>
                <a:sym typeface="Montserrat SemiBold"/>
              </a:defRPr>
            </a:lvl6pPr>
            <a:lvl7pPr lvl="6" rtl="0">
              <a:buNone/>
              <a:defRPr sz="2300">
                <a:solidFill>
                  <a:srgbClr val="FFFFFF"/>
                </a:solidFill>
                <a:latin typeface="Montserrat SemiBold"/>
                <a:ea typeface="Montserrat SemiBold"/>
                <a:cs typeface="Montserrat SemiBold"/>
                <a:sym typeface="Montserrat SemiBold"/>
              </a:defRPr>
            </a:lvl7pPr>
            <a:lvl8pPr lvl="7" rtl="0">
              <a:buNone/>
              <a:defRPr sz="2300">
                <a:solidFill>
                  <a:srgbClr val="FFFFFF"/>
                </a:solidFill>
                <a:latin typeface="Montserrat SemiBold"/>
                <a:ea typeface="Montserrat SemiBold"/>
                <a:cs typeface="Montserrat SemiBold"/>
                <a:sym typeface="Montserrat SemiBold"/>
              </a:defRPr>
            </a:lvl8pPr>
            <a:lvl9pPr lvl="8" rtl="0">
              <a:buNone/>
              <a:defRPr sz="2300">
                <a:solidFill>
                  <a:srgbClr val="FFFFFF"/>
                </a:solidFill>
                <a:latin typeface="Montserrat SemiBold"/>
                <a:ea typeface="Montserrat SemiBold"/>
                <a:cs typeface="Montserrat SemiBold"/>
                <a:sym typeface="Montserrat SemiBold"/>
              </a:defRPr>
            </a:lvl9pPr>
          </a:lstStyle>
          <a:p>
            <a:pPr indent="0" lvl="0" marL="0" rtl="0" algn="r">
              <a:spcBef>
                <a:spcPts val="0"/>
              </a:spcBef>
              <a:spcAft>
                <a:spcPts val="0"/>
              </a:spcAft>
              <a:buNone/>
            </a:pPr>
            <a:fld id="{00000000-1234-1234-1234-123412341234}" type="slidenum">
              <a:rPr lang="ru"/>
              <a:t>‹#›</a:t>
            </a:fld>
            <a:endParaRPr/>
          </a:p>
        </p:txBody>
      </p:sp>
      <p:sp>
        <p:nvSpPr>
          <p:cNvPr id="128" name="Google Shape;128;p29"/>
          <p:cNvSpPr txBox="1"/>
          <p:nvPr>
            <p:ph idx="1" type="subTitle"/>
          </p:nvPr>
        </p:nvSpPr>
        <p:spPr>
          <a:xfrm>
            <a:off x="2123850" y="4432725"/>
            <a:ext cx="4410600" cy="710700"/>
          </a:xfrm>
          <a:prstGeom prst="rect">
            <a:avLst/>
          </a:prstGeom>
          <a:noFill/>
        </p:spPr>
        <p:txBody>
          <a:bodyPr anchorCtr="0" anchor="ctr" bIns="69600" lIns="69600" spcFirstLastPara="1" rIns="69600" wrap="square" tIns="69600">
            <a:noAutofit/>
          </a:bodyPr>
          <a:lstStyle>
            <a:lvl1pPr lvl="0" rtl="0">
              <a:spcBef>
                <a:spcPts val="0"/>
              </a:spcBef>
              <a:spcAft>
                <a:spcPts val="0"/>
              </a:spcAft>
              <a:buNone/>
              <a:defRPr sz="900">
                <a:latin typeface="Montserrat Light"/>
                <a:ea typeface="Montserrat Light"/>
                <a:cs typeface="Montserrat Light"/>
                <a:sym typeface="Montserrat Light"/>
              </a:defRPr>
            </a:lvl1pPr>
            <a:lvl2pPr lvl="1" rtl="0">
              <a:spcBef>
                <a:spcPts val="0"/>
              </a:spcBef>
              <a:spcAft>
                <a:spcPts val="0"/>
              </a:spcAft>
              <a:buNone/>
              <a:defRPr sz="900"/>
            </a:lvl2pPr>
            <a:lvl3pPr lvl="2" rtl="0">
              <a:spcBef>
                <a:spcPts val="0"/>
              </a:spcBef>
              <a:spcAft>
                <a:spcPts val="0"/>
              </a:spcAft>
              <a:buNone/>
              <a:defRPr sz="900"/>
            </a:lvl3pPr>
            <a:lvl4pPr lvl="3" rtl="0">
              <a:spcBef>
                <a:spcPts val="0"/>
              </a:spcBef>
              <a:spcAft>
                <a:spcPts val="0"/>
              </a:spcAft>
              <a:buNone/>
              <a:defRPr sz="900"/>
            </a:lvl4pPr>
            <a:lvl5pPr lvl="4" rtl="0">
              <a:spcBef>
                <a:spcPts val="0"/>
              </a:spcBef>
              <a:spcAft>
                <a:spcPts val="0"/>
              </a:spcAft>
              <a:buNone/>
              <a:defRPr sz="900"/>
            </a:lvl5pPr>
            <a:lvl6pPr lvl="5" rtl="0">
              <a:spcBef>
                <a:spcPts val="0"/>
              </a:spcBef>
              <a:spcAft>
                <a:spcPts val="0"/>
              </a:spcAft>
              <a:buNone/>
              <a:defRPr sz="900"/>
            </a:lvl6pPr>
            <a:lvl7pPr lvl="6" rtl="0">
              <a:spcBef>
                <a:spcPts val="0"/>
              </a:spcBef>
              <a:spcAft>
                <a:spcPts val="0"/>
              </a:spcAft>
              <a:buNone/>
              <a:defRPr sz="900"/>
            </a:lvl7pPr>
            <a:lvl8pPr lvl="7" rtl="0">
              <a:spcBef>
                <a:spcPts val="0"/>
              </a:spcBef>
              <a:spcAft>
                <a:spcPts val="0"/>
              </a:spcAft>
              <a:buNone/>
              <a:defRPr sz="900"/>
            </a:lvl8pPr>
            <a:lvl9pPr lvl="8" rtl="0">
              <a:spcBef>
                <a:spcPts val="0"/>
              </a:spcBef>
              <a:spcAft>
                <a:spcPts val="0"/>
              </a:spcAft>
              <a:buNone/>
              <a:defRPr sz="900"/>
            </a:lvl9pPr>
          </a:lstStyle>
          <a:p/>
        </p:txBody>
      </p:sp>
      <p:sp>
        <p:nvSpPr>
          <p:cNvPr id="129" name="Google Shape;129;p29"/>
          <p:cNvSpPr/>
          <p:nvPr/>
        </p:nvSpPr>
        <p:spPr>
          <a:xfrm>
            <a:off x="2412163" y="953797"/>
            <a:ext cx="6327000" cy="3425400"/>
          </a:xfrm>
          <a:prstGeom prst="roundRect">
            <a:avLst>
              <a:gd fmla="val 1393" name="adj"/>
            </a:avLst>
          </a:prstGeom>
          <a:noFill/>
          <a:ln cap="flat" cmpd="sng" w="9525">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lang="ru" sz="700">
                <a:solidFill>
                  <a:schemeClr val="accent1"/>
                </a:solidFill>
                <a:latin typeface="Montserrat Light"/>
                <a:ea typeface="Montserrat Light"/>
                <a:cs typeface="Montserrat Light"/>
                <a:sym typeface="Montserrat Light"/>
              </a:rPr>
              <a:t>ОПЕРАЦИОНЫЕ ФУНКЦИИ</a:t>
            </a:r>
            <a:endParaRPr sz="700">
              <a:solidFill>
                <a:schemeClr val="accent1"/>
              </a:solidFill>
              <a:latin typeface="Montserrat Light"/>
              <a:ea typeface="Montserrat Light"/>
              <a:cs typeface="Montserrat Light"/>
              <a:sym typeface="Montserrat Light"/>
            </a:endParaRPr>
          </a:p>
        </p:txBody>
      </p:sp>
      <p:sp>
        <p:nvSpPr>
          <p:cNvPr id="130" name="Google Shape;130;p29"/>
          <p:cNvSpPr/>
          <p:nvPr/>
        </p:nvSpPr>
        <p:spPr>
          <a:xfrm>
            <a:off x="405000" y="953764"/>
            <a:ext cx="1926300" cy="3411900"/>
          </a:xfrm>
          <a:prstGeom prst="roundRect">
            <a:avLst>
              <a:gd fmla="val 1861" name="adj"/>
            </a:avLst>
          </a:prstGeom>
          <a:noFill/>
          <a:ln cap="flat" cmpd="sng" w="9525">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lang="ru" sz="700">
                <a:solidFill>
                  <a:schemeClr val="accent1"/>
                </a:solidFill>
                <a:latin typeface="Montserrat Light"/>
                <a:ea typeface="Montserrat Light"/>
                <a:cs typeface="Montserrat Light"/>
                <a:sym typeface="Montserrat Light"/>
              </a:rPr>
              <a:t>ФУНКЦИИ РАЗВИТИЯ</a:t>
            </a:r>
            <a:endParaRPr sz="700">
              <a:solidFill>
                <a:schemeClr val="accent1"/>
              </a:solidFill>
              <a:latin typeface="Montserrat Light"/>
              <a:ea typeface="Montserrat Light"/>
              <a:cs typeface="Montserrat Light"/>
              <a:sym typeface="Montserrat Light"/>
            </a:endParaRPr>
          </a:p>
        </p:txBody>
      </p:sp>
      <p:sp>
        <p:nvSpPr>
          <p:cNvPr id="131" name="Google Shape;131;p29"/>
          <p:cNvSpPr/>
          <p:nvPr/>
        </p:nvSpPr>
        <p:spPr>
          <a:xfrm>
            <a:off x="405000" y="208924"/>
            <a:ext cx="8330100" cy="710700"/>
          </a:xfrm>
          <a:prstGeom prst="roundRect">
            <a:avLst>
              <a:gd fmla="val 1861" name="adj"/>
            </a:avLst>
          </a:prstGeom>
          <a:noFill/>
          <a:ln cap="flat" cmpd="sng" w="9525">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lang="ru" sz="700">
                <a:solidFill>
                  <a:schemeClr val="accent1"/>
                </a:solidFill>
                <a:latin typeface="Montserrat Light"/>
                <a:ea typeface="Montserrat Light"/>
                <a:cs typeface="Montserrat Light"/>
                <a:sym typeface="Montserrat Light"/>
              </a:rPr>
              <a:t>ФУНКЦИИ СОБСТВЕННИКА</a:t>
            </a:r>
            <a:endParaRPr sz="700">
              <a:solidFill>
                <a:schemeClr val="accen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pos="5503">
          <p15:clr>
            <a:srgbClr val="FA7B17"/>
          </p15:clr>
        </p15:guide>
        <p15:guide id="2" orient="horz" pos="2992">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132" name="Shape 132"/>
        <p:cNvGrpSpPr/>
        <p:nvPr/>
      </p:nvGrpSpPr>
      <p:grpSpPr>
        <a:xfrm>
          <a:off x="0" y="0"/>
          <a:ext cx="0" cy="0"/>
          <a:chOff x="0" y="0"/>
          <a:chExt cx="0" cy="0"/>
        </a:xfrm>
      </p:grpSpPr>
      <p:sp>
        <p:nvSpPr>
          <p:cNvPr id="133" name="Google Shape;133;p30"/>
          <p:cNvSpPr/>
          <p:nvPr/>
        </p:nvSpPr>
        <p:spPr>
          <a:xfrm>
            <a:off x="0" y="0"/>
            <a:ext cx="9144000" cy="487800"/>
          </a:xfrm>
          <a:prstGeom prst="rect">
            <a:avLst/>
          </a:prstGeom>
          <a:solidFill>
            <a:schemeClr val="lt2"/>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134" name="Google Shape;134;p30"/>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
        <p:nvSpPr>
          <p:cNvPr id="135" name="Google Shape;135;p30">
            <a:hlinkClick/>
          </p:cNvPr>
          <p:cNvSpPr/>
          <p:nvPr/>
        </p:nvSpPr>
        <p:spPr>
          <a:xfrm>
            <a:off x="8280450" y="0"/>
            <a:ext cx="863400" cy="454500"/>
          </a:xfrm>
          <a:prstGeom prst="rect">
            <a:avLst/>
          </a:prstGeom>
          <a:solidFill>
            <a:schemeClr val="lt2"/>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cxnSp>
        <p:nvCxnSpPr>
          <p:cNvPr id="136" name="Google Shape;136;p3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3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3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139" name="Google Shape;139;p30"/>
          <p:cNvSpPr txBox="1"/>
          <p:nvPr>
            <p:ph idx="1" type="body"/>
          </p:nvPr>
        </p:nvSpPr>
        <p:spPr>
          <a:xfrm>
            <a:off x="729450" y="1068650"/>
            <a:ext cx="7688700" cy="10344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140" name="Shape 140"/>
        <p:cNvGrpSpPr/>
        <p:nvPr/>
      </p:nvGrpSpPr>
      <p:grpSpPr>
        <a:xfrm>
          <a:off x="0" y="0"/>
          <a:ext cx="0" cy="0"/>
          <a:chOff x="0" y="0"/>
          <a:chExt cx="0" cy="0"/>
        </a:xfrm>
      </p:grpSpPr>
      <p:pic>
        <p:nvPicPr>
          <p:cNvPr descr="shutterstock_31891705.jpg" id="141" name="Google Shape;141;p31"/>
          <p:cNvPicPr preferRelativeResize="0"/>
          <p:nvPr/>
        </p:nvPicPr>
        <p:blipFill rotWithShape="1">
          <a:blip r:embed="rId2">
            <a:alphaModFix/>
          </a:blip>
          <a:srcRect b="11973" l="0" r="0" t="3999"/>
          <a:stretch/>
        </p:blipFill>
        <p:spPr>
          <a:xfrm>
            <a:off x="0" y="0"/>
            <a:ext cx="9143999" cy="5143500"/>
          </a:xfrm>
          <a:prstGeom prst="rect">
            <a:avLst/>
          </a:prstGeom>
          <a:noFill/>
          <a:ln>
            <a:noFill/>
          </a:ln>
        </p:spPr>
      </p:pic>
      <p:sp>
        <p:nvSpPr>
          <p:cNvPr id="142" name="Google Shape;142;p31"/>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ru"/>
              <a:t>‹#›</a:t>
            </a:fld>
            <a:endParaRPr/>
          </a:p>
        </p:txBody>
      </p:sp>
      <p:grpSp>
        <p:nvGrpSpPr>
          <p:cNvPr id="143" name="Google Shape;143;p31"/>
          <p:cNvGrpSpPr/>
          <p:nvPr/>
        </p:nvGrpSpPr>
        <p:grpSpPr>
          <a:xfrm>
            <a:off x="408911" y="963949"/>
            <a:ext cx="745763" cy="45826"/>
            <a:chOff x="4580561" y="2589004"/>
            <a:chExt cx="1064464" cy="25200"/>
          </a:xfrm>
        </p:grpSpPr>
        <p:sp>
          <p:nvSpPr>
            <p:cNvPr id="144" name="Google Shape;144;p31"/>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145" name="Google Shape;145;p31"/>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146" name="Google Shape;146;p31"/>
          <p:cNvSpPr txBox="1"/>
          <p:nvPr>
            <p:ph type="title"/>
          </p:nvPr>
        </p:nvSpPr>
        <p:spPr>
          <a:xfrm>
            <a:off x="410625" y="413213"/>
            <a:ext cx="8326500" cy="550800"/>
          </a:xfrm>
          <a:prstGeom prst="rect">
            <a:avLst/>
          </a:prstGeom>
        </p:spPr>
        <p:txBody>
          <a:bodyPr anchorCtr="0" anchor="ctr" bIns="68750" lIns="0" spcFirstLastPara="1" rIns="68750" wrap="square" tIns="68750">
            <a:noAutofit/>
          </a:bodyPr>
          <a:lstStyle>
            <a:lvl1pPr lvl="0" rtl="0" algn="l">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7" name="Shape 147"/>
        <p:cNvGrpSpPr/>
        <p:nvPr/>
      </p:nvGrpSpPr>
      <p:grpSpPr>
        <a:xfrm>
          <a:off x="0" y="0"/>
          <a:ext cx="0" cy="0"/>
          <a:chOff x="0" y="0"/>
          <a:chExt cx="0" cy="0"/>
        </a:xfrm>
      </p:grpSpPr>
      <p:sp>
        <p:nvSpPr>
          <p:cNvPr id="148" name="Google Shape;148;p32"/>
          <p:cNvSpPr txBox="1"/>
          <p:nvPr>
            <p:ph idx="1" type="body"/>
          </p:nvPr>
        </p:nvSpPr>
        <p:spPr>
          <a:xfrm>
            <a:off x="408788" y="1251281"/>
            <a:ext cx="4095000" cy="34983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
        <p:nvSpPr>
          <p:cNvPr id="149" name="Google Shape;149;p32"/>
          <p:cNvSpPr txBox="1"/>
          <p:nvPr>
            <p:ph idx="2" type="body"/>
          </p:nvPr>
        </p:nvSpPr>
        <p:spPr>
          <a:xfrm>
            <a:off x="4643606" y="1251302"/>
            <a:ext cx="4095000" cy="34983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
        <p:nvSpPr>
          <p:cNvPr id="150" name="Google Shape;150;p32"/>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grpSp>
        <p:nvGrpSpPr>
          <p:cNvPr id="151" name="Google Shape;151;p32"/>
          <p:cNvGrpSpPr/>
          <p:nvPr/>
        </p:nvGrpSpPr>
        <p:grpSpPr>
          <a:xfrm>
            <a:off x="408911" y="963949"/>
            <a:ext cx="745763" cy="45826"/>
            <a:chOff x="4580561" y="2589004"/>
            <a:chExt cx="1064464" cy="25200"/>
          </a:xfrm>
        </p:grpSpPr>
        <p:sp>
          <p:nvSpPr>
            <p:cNvPr id="152" name="Google Shape;152;p32"/>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153" name="Google Shape;153;p32"/>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154" name="Google Shape;154;p32"/>
          <p:cNvSpPr txBox="1"/>
          <p:nvPr>
            <p:ph type="title"/>
          </p:nvPr>
        </p:nvSpPr>
        <p:spPr>
          <a:xfrm>
            <a:off x="410625" y="413213"/>
            <a:ext cx="8326500" cy="550800"/>
          </a:xfrm>
          <a:prstGeom prst="rect">
            <a:avLst/>
          </a:prstGeom>
        </p:spPr>
        <p:txBody>
          <a:bodyPr anchorCtr="0" anchor="ctr" bIns="68750" lIns="0" spcFirstLastPara="1" rIns="68750" wrap="square" tIns="68750">
            <a:noAutofit/>
          </a:bodyPr>
          <a:lstStyle>
            <a:lvl1pPr lvl="0" rtl="0">
              <a:spcBef>
                <a:spcPts val="0"/>
              </a:spcBef>
              <a:spcAft>
                <a:spcPts val="0"/>
              </a:spcAft>
              <a:buClr>
                <a:schemeClr val="dk2"/>
              </a:buClr>
              <a:buSzPts val="2300"/>
              <a:buNone/>
              <a:defRPr sz="23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два столбца 1">
  <p:cSld name="TITLE_AND_TWO_COLUMNS_1">
    <p:spTree>
      <p:nvGrpSpPr>
        <p:cNvPr id="155" name="Shape 155"/>
        <p:cNvGrpSpPr/>
        <p:nvPr/>
      </p:nvGrpSpPr>
      <p:grpSpPr>
        <a:xfrm>
          <a:off x="0" y="0"/>
          <a:ext cx="0" cy="0"/>
          <a:chOff x="0" y="0"/>
          <a:chExt cx="0" cy="0"/>
        </a:xfrm>
      </p:grpSpPr>
      <p:sp>
        <p:nvSpPr>
          <p:cNvPr id="156" name="Google Shape;156;p33"/>
          <p:cNvSpPr txBox="1"/>
          <p:nvPr>
            <p:ph type="title"/>
          </p:nvPr>
        </p:nvSpPr>
        <p:spPr>
          <a:xfrm>
            <a:off x="278606" y="16294"/>
            <a:ext cx="8137500" cy="487800"/>
          </a:xfrm>
          <a:prstGeom prst="rect">
            <a:avLst/>
          </a:prstGeom>
        </p:spPr>
        <p:txBody>
          <a:bodyPr anchorCtr="0" anchor="t" bIns="68750" lIns="68750" spcFirstLastPara="1" rIns="68750" wrap="square" tIns="54125">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57" name="Google Shape;157;p33"/>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8" name="Shape 158"/>
        <p:cNvGrpSpPr/>
        <p:nvPr/>
      </p:nvGrpSpPr>
      <p:grpSpPr>
        <a:xfrm>
          <a:off x="0" y="0"/>
          <a:ext cx="0" cy="0"/>
          <a:chOff x="0" y="0"/>
          <a:chExt cx="0" cy="0"/>
        </a:xfrm>
      </p:grpSpPr>
      <p:sp>
        <p:nvSpPr>
          <p:cNvPr id="159" name="Google Shape;159;p34"/>
          <p:cNvSpPr/>
          <p:nvPr/>
        </p:nvSpPr>
        <p:spPr>
          <a:xfrm>
            <a:off x="0" y="0"/>
            <a:ext cx="9144000" cy="487800"/>
          </a:xfrm>
          <a:prstGeom prst="rect">
            <a:avLst/>
          </a:prstGeom>
          <a:solidFill>
            <a:schemeClr val="lt2"/>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nvGrpSpPr>
          <p:cNvPr id="160" name="Google Shape;160;p34"/>
          <p:cNvGrpSpPr/>
          <p:nvPr/>
        </p:nvGrpSpPr>
        <p:grpSpPr>
          <a:xfrm>
            <a:off x="270123" y="487737"/>
            <a:ext cx="745763" cy="45826"/>
            <a:chOff x="4580561" y="2589004"/>
            <a:chExt cx="1064464" cy="25200"/>
          </a:xfrm>
        </p:grpSpPr>
        <p:sp>
          <p:nvSpPr>
            <p:cNvPr id="161" name="Google Shape;161;p34"/>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162" name="Google Shape;162;p34"/>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163" name="Google Shape;163;p34"/>
          <p:cNvSpPr txBox="1"/>
          <p:nvPr>
            <p:ph type="title"/>
          </p:nvPr>
        </p:nvSpPr>
        <p:spPr>
          <a:xfrm>
            <a:off x="270000" y="9788"/>
            <a:ext cx="8146500" cy="454500"/>
          </a:xfrm>
          <a:prstGeom prst="rect">
            <a:avLst/>
          </a:prstGeom>
        </p:spPr>
        <p:txBody>
          <a:bodyPr anchorCtr="0" anchor="ctr" bIns="68750" lIns="0" spcFirstLastPara="1" rIns="68750" wrap="square" tIns="68750">
            <a:noAutofit/>
          </a:bodyPr>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64" name="Google Shape;164;p34"/>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
        <p:nvSpPr>
          <p:cNvPr id="165" name="Google Shape;165;p34">
            <a:hlinkClick/>
          </p:cNvPr>
          <p:cNvSpPr/>
          <p:nvPr/>
        </p:nvSpPr>
        <p:spPr>
          <a:xfrm>
            <a:off x="8280450" y="0"/>
            <a:ext cx="863400" cy="454500"/>
          </a:xfrm>
          <a:prstGeom prst="rect">
            <a:avLst/>
          </a:prstGeom>
          <a:solidFill>
            <a:schemeClr val="lt2"/>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170">
          <p15:clr>
            <a:srgbClr val="FA7B17"/>
          </p15:clr>
        </p15:guide>
        <p15:guide id="2" pos="5590">
          <p15:clr>
            <a:srgbClr val="FA7B17"/>
          </p15:clr>
        </p15:guide>
        <p15:guide id="3" orient="horz" pos="3061">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6" name="Shape 166"/>
        <p:cNvGrpSpPr/>
        <p:nvPr/>
      </p:nvGrpSpPr>
      <p:grpSpPr>
        <a:xfrm>
          <a:off x="0" y="0"/>
          <a:ext cx="0" cy="0"/>
          <a:chOff x="0" y="0"/>
          <a:chExt cx="0" cy="0"/>
        </a:xfrm>
      </p:grpSpPr>
      <p:sp>
        <p:nvSpPr>
          <p:cNvPr id="167" name="Google Shape;167;p35"/>
          <p:cNvSpPr/>
          <p:nvPr/>
        </p:nvSpPr>
        <p:spPr>
          <a:xfrm>
            <a:off x="0" y="0"/>
            <a:ext cx="9144000" cy="487800"/>
          </a:xfrm>
          <a:prstGeom prst="rect">
            <a:avLst/>
          </a:prstGeom>
          <a:solidFill>
            <a:schemeClr val="lt2"/>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nvGrpSpPr>
          <p:cNvPr id="168" name="Google Shape;168;p35"/>
          <p:cNvGrpSpPr/>
          <p:nvPr/>
        </p:nvGrpSpPr>
        <p:grpSpPr>
          <a:xfrm>
            <a:off x="830392" y="487737"/>
            <a:ext cx="745763" cy="45826"/>
            <a:chOff x="4580561" y="2589004"/>
            <a:chExt cx="1064464" cy="25200"/>
          </a:xfrm>
        </p:grpSpPr>
        <p:sp>
          <p:nvSpPr>
            <p:cNvPr id="169" name="Google Shape;169;p35"/>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170" name="Google Shape;170;p35"/>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171" name="Google Shape;171;p35"/>
          <p:cNvSpPr txBox="1"/>
          <p:nvPr>
            <p:ph type="title"/>
          </p:nvPr>
        </p:nvSpPr>
        <p:spPr>
          <a:xfrm>
            <a:off x="721219" y="533625"/>
            <a:ext cx="3743400" cy="577800"/>
          </a:xfrm>
          <a:prstGeom prst="rect">
            <a:avLst/>
          </a:prstGeom>
        </p:spPr>
        <p:txBody>
          <a:bodyPr anchorCtr="0" anchor="t" bIns="91650" lIns="91650" spcFirstLastPara="1" rIns="91650" wrap="square" tIns="9165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72" name="Google Shape;172;p35"/>
          <p:cNvSpPr txBox="1"/>
          <p:nvPr>
            <p:ph idx="1" type="body"/>
          </p:nvPr>
        </p:nvSpPr>
        <p:spPr>
          <a:xfrm>
            <a:off x="721225" y="2781725"/>
            <a:ext cx="3300900" cy="15975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
        <p:nvSpPr>
          <p:cNvPr id="173" name="Google Shape;173;p35"/>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
        <p:nvSpPr>
          <p:cNvPr id="174" name="Google Shape;174;p35">
            <a:hlinkClick/>
          </p:cNvPr>
          <p:cNvSpPr/>
          <p:nvPr/>
        </p:nvSpPr>
        <p:spPr>
          <a:xfrm>
            <a:off x="8280450" y="0"/>
            <a:ext cx="863400" cy="454500"/>
          </a:xfrm>
          <a:prstGeom prst="rect">
            <a:avLst/>
          </a:prstGeom>
          <a:solidFill>
            <a:schemeClr val="lt2"/>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cxnSp>
        <p:nvCxnSpPr>
          <p:cNvPr id="175" name="Google Shape;175;p3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76" name="Google Shape;176;p3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77" name="Google Shape;177;p3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78" name="Shape 178"/>
        <p:cNvGrpSpPr/>
        <p:nvPr/>
      </p:nvGrpSpPr>
      <p:grpSpPr>
        <a:xfrm>
          <a:off x="0" y="0"/>
          <a:ext cx="0" cy="0"/>
          <a:chOff x="0" y="0"/>
          <a:chExt cx="0" cy="0"/>
        </a:xfrm>
      </p:grpSpPr>
      <p:grpSp>
        <p:nvGrpSpPr>
          <p:cNvPr id="179" name="Google Shape;179;p36"/>
          <p:cNvGrpSpPr/>
          <p:nvPr/>
        </p:nvGrpSpPr>
        <p:grpSpPr>
          <a:xfrm>
            <a:off x="830392" y="4169130"/>
            <a:ext cx="745763" cy="45826"/>
            <a:chOff x="4580561" y="2589004"/>
            <a:chExt cx="1064464" cy="25200"/>
          </a:xfrm>
        </p:grpSpPr>
        <p:sp>
          <p:nvSpPr>
            <p:cNvPr id="180" name="Google Shape;180;p36"/>
            <p:cNvSpPr/>
            <p:nvPr/>
          </p:nvSpPr>
          <p:spPr>
            <a:xfrm rot="-5400000">
              <a:off x="5366325" y="2335504"/>
              <a:ext cx="25200" cy="532200"/>
            </a:xfrm>
            <a:prstGeom prst="rect">
              <a:avLst/>
            </a:prstGeom>
            <a:solidFill>
              <a:schemeClr val="lt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181" name="Google Shape;181;p36"/>
            <p:cNvSpPr/>
            <p:nvPr/>
          </p:nvSpPr>
          <p:spPr>
            <a:xfrm rot="-5400000">
              <a:off x="4836311" y="2333254"/>
              <a:ext cx="25200" cy="536700"/>
            </a:xfrm>
            <a:prstGeom prst="rect">
              <a:avLst/>
            </a:prstGeom>
            <a:solidFill>
              <a:schemeClr val="lt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182" name="Google Shape;182;p36"/>
          <p:cNvSpPr txBox="1"/>
          <p:nvPr>
            <p:ph type="title"/>
          </p:nvPr>
        </p:nvSpPr>
        <p:spPr>
          <a:xfrm>
            <a:off x="729450" y="864300"/>
            <a:ext cx="7020900" cy="2985000"/>
          </a:xfrm>
          <a:prstGeom prst="rect">
            <a:avLst/>
          </a:prstGeom>
        </p:spPr>
        <p:txBody>
          <a:bodyPr anchorCtr="0" anchor="ctr" bIns="91650" lIns="91650" spcFirstLastPara="1" rIns="91650" wrap="square" tIns="9165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3" name="Google Shape;183;p36"/>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184" name="Google Shape;184;p36">
            <a:hlinkClick/>
          </p:cNvPr>
          <p:cNvSpPr/>
          <p:nvPr/>
        </p:nvSpPr>
        <p:spPr>
          <a:xfrm>
            <a:off x="8280450" y="0"/>
            <a:ext cx="863400" cy="4545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cxnSp>
        <p:nvCxnSpPr>
          <p:cNvPr id="185" name="Google Shape;185;p36">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86" name="Google Shape;186;p36">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87" name="Google Shape;187;p36">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8" name="Shape 188"/>
        <p:cNvGrpSpPr/>
        <p:nvPr/>
      </p:nvGrpSpPr>
      <p:grpSpPr>
        <a:xfrm>
          <a:off x="0" y="0"/>
          <a:ext cx="0" cy="0"/>
          <a:chOff x="0" y="0"/>
          <a:chExt cx="0" cy="0"/>
        </a:xfrm>
      </p:grpSpPr>
      <p:pic>
        <p:nvPicPr>
          <p:cNvPr descr="shutterstock_429987889_edited.jpg" id="189" name="Google Shape;189;p37"/>
          <p:cNvPicPr preferRelativeResize="0"/>
          <p:nvPr/>
        </p:nvPicPr>
        <p:blipFill rotWithShape="1">
          <a:blip r:embed="rId2">
            <a:alphaModFix/>
          </a:blip>
          <a:srcRect b="1230" l="44095" r="22261" t="38437"/>
          <a:stretch/>
        </p:blipFill>
        <p:spPr>
          <a:xfrm>
            <a:off x="0" y="0"/>
            <a:ext cx="3076275" cy="5143501"/>
          </a:xfrm>
          <a:prstGeom prst="rect">
            <a:avLst/>
          </a:prstGeom>
          <a:noFill/>
          <a:ln>
            <a:noFill/>
          </a:ln>
        </p:spPr>
      </p:pic>
      <p:sp>
        <p:nvSpPr>
          <p:cNvPr id="190" name="Google Shape;190;p37"/>
          <p:cNvSpPr txBox="1"/>
          <p:nvPr>
            <p:ph type="title"/>
          </p:nvPr>
        </p:nvSpPr>
        <p:spPr>
          <a:xfrm>
            <a:off x="410663" y="570538"/>
            <a:ext cx="2386200" cy="744600"/>
          </a:xfrm>
          <a:prstGeom prst="rect">
            <a:avLst/>
          </a:prstGeom>
        </p:spPr>
        <p:txBody>
          <a:bodyPr anchorCtr="0" anchor="t" bIns="91650" lIns="91650" spcFirstLastPara="1" rIns="91650" wrap="square" tIns="91650">
            <a:noAutofit/>
          </a:bodyPr>
          <a:lstStyle>
            <a:lvl1pPr lvl="0" rtl="0" algn="l">
              <a:spcBef>
                <a:spcPts val="0"/>
              </a:spcBef>
              <a:spcAft>
                <a:spcPts val="0"/>
              </a:spcAft>
              <a:buClr>
                <a:schemeClr val="dk2"/>
              </a:buClr>
              <a:buSzPts val="1700"/>
              <a:buNone/>
              <a:defRPr sz="1700">
                <a:solidFill>
                  <a:schemeClr val="dk2"/>
                </a:solidFill>
              </a:defRPr>
            </a:lvl1pPr>
            <a:lvl2pPr lvl="1" rtl="0">
              <a:spcBef>
                <a:spcPts val="0"/>
              </a:spcBef>
              <a:spcAft>
                <a:spcPts val="0"/>
              </a:spcAft>
              <a:buClr>
                <a:schemeClr val="dk2"/>
              </a:buClr>
              <a:buSzPts val="1700"/>
              <a:buNone/>
              <a:defRPr sz="1700">
                <a:solidFill>
                  <a:schemeClr val="dk2"/>
                </a:solidFill>
              </a:defRPr>
            </a:lvl2pPr>
            <a:lvl3pPr lvl="2" rtl="0">
              <a:spcBef>
                <a:spcPts val="0"/>
              </a:spcBef>
              <a:spcAft>
                <a:spcPts val="0"/>
              </a:spcAft>
              <a:buClr>
                <a:schemeClr val="dk2"/>
              </a:buClr>
              <a:buSzPts val="1700"/>
              <a:buNone/>
              <a:defRPr sz="1700">
                <a:solidFill>
                  <a:schemeClr val="dk2"/>
                </a:solidFill>
              </a:defRPr>
            </a:lvl3pPr>
            <a:lvl4pPr lvl="3" rtl="0">
              <a:spcBef>
                <a:spcPts val="0"/>
              </a:spcBef>
              <a:spcAft>
                <a:spcPts val="0"/>
              </a:spcAft>
              <a:buClr>
                <a:schemeClr val="dk2"/>
              </a:buClr>
              <a:buSzPts val="1700"/>
              <a:buNone/>
              <a:defRPr sz="1700">
                <a:solidFill>
                  <a:schemeClr val="dk2"/>
                </a:solidFill>
              </a:defRPr>
            </a:lvl4pPr>
            <a:lvl5pPr lvl="4" rtl="0">
              <a:spcBef>
                <a:spcPts val="0"/>
              </a:spcBef>
              <a:spcAft>
                <a:spcPts val="0"/>
              </a:spcAft>
              <a:buClr>
                <a:schemeClr val="dk2"/>
              </a:buClr>
              <a:buSzPts val="1700"/>
              <a:buNone/>
              <a:defRPr sz="1700">
                <a:solidFill>
                  <a:schemeClr val="dk2"/>
                </a:solidFill>
              </a:defRPr>
            </a:lvl5pPr>
            <a:lvl6pPr lvl="5" rtl="0">
              <a:spcBef>
                <a:spcPts val="0"/>
              </a:spcBef>
              <a:spcAft>
                <a:spcPts val="0"/>
              </a:spcAft>
              <a:buClr>
                <a:schemeClr val="dk2"/>
              </a:buClr>
              <a:buSzPts val="1700"/>
              <a:buNone/>
              <a:defRPr sz="1700">
                <a:solidFill>
                  <a:schemeClr val="dk2"/>
                </a:solidFill>
              </a:defRPr>
            </a:lvl6pPr>
            <a:lvl7pPr lvl="6" rtl="0">
              <a:spcBef>
                <a:spcPts val="0"/>
              </a:spcBef>
              <a:spcAft>
                <a:spcPts val="0"/>
              </a:spcAft>
              <a:buClr>
                <a:schemeClr val="dk2"/>
              </a:buClr>
              <a:buSzPts val="1700"/>
              <a:buNone/>
              <a:defRPr sz="1700">
                <a:solidFill>
                  <a:schemeClr val="dk2"/>
                </a:solidFill>
              </a:defRPr>
            </a:lvl7pPr>
            <a:lvl8pPr lvl="7" rtl="0">
              <a:spcBef>
                <a:spcPts val="0"/>
              </a:spcBef>
              <a:spcAft>
                <a:spcPts val="0"/>
              </a:spcAft>
              <a:buClr>
                <a:schemeClr val="dk2"/>
              </a:buClr>
              <a:buSzPts val="1700"/>
              <a:buNone/>
              <a:defRPr sz="1700">
                <a:solidFill>
                  <a:schemeClr val="dk2"/>
                </a:solidFill>
              </a:defRPr>
            </a:lvl8pPr>
            <a:lvl9pPr lvl="8" rtl="0">
              <a:spcBef>
                <a:spcPts val="0"/>
              </a:spcBef>
              <a:spcAft>
                <a:spcPts val="0"/>
              </a:spcAft>
              <a:buClr>
                <a:schemeClr val="dk2"/>
              </a:buClr>
              <a:buSzPts val="1700"/>
              <a:buNone/>
              <a:defRPr sz="1700">
                <a:solidFill>
                  <a:schemeClr val="dk2"/>
                </a:solidFill>
              </a:defRPr>
            </a:lvl9pPr>
          </a:lstStyle>
          <a:p/>
        </p:txBody>
      </p:sp>
      <p:sp>
        <p:nvSpPr>
          <p:cNvPr id="191" name="Google Shape;191;p37"/>
          <p:cNvSpPr txBox="1"/>
          <p:nvPr>
            <p:ph idx="1" type="subTitle"/>
          </p:nvPr>
        </p:nvSpPr>
        <p:spPr>
          <a:xfrm>
            <a:off x="410663" y="1315150"/>
            <a:ext cx="2255100" cy="601200"/>
          </a:xfrm>
          <a:prstGeom prst="rect">
            <a:avLst/>
          </a:prstGeom>
        </p:spPr>
        <p:txBody>
          <a:bodyPr anchorCtr="0" anchor="t" bIns="91650" lIns="91650" spcFirstLastPara="1" rIns="91650" wrap="square" tIns="9165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192" name="Google Shape;192;p37"/>
          <p:cNvSpPr txBox="1"/>
          <p:nvPr>
            <p:ph idx="2" type="body"/>
          </p:nvPr>
        </p:nvSpPr>
        <p:spPr>
          <a:xfrm>
            <a:off x="3376963" y="658500"/>
            <a:ext cx="5361900" cy="37269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
        <p:nvSpPr>
          <p:cNvPr id="193" name="Google Shape;193;p37"/>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4" name="Shape 194"/>
        <p:cNvGrpSpPr/>
        <p:nvPr/>
      </p:nvGrpSpPr>
      <p:grpSpPr>
        <a:xfrm>
          <a:off x="0" y="0"/>
          <a:ext cx="0" cy="0"/>
          <a:chOff x="0" y="0"/>
          <a:chExt cx="0" cy="0"/>
        </a:xfrm>
      </p:grpSpPr>
      <p:sp>
        <p:nvSpPr>
          <p:cNvPr id="195" name="Google Shape;195;p38"/>
          <p:cNvSpPr txBox="1"/>
          <p:nvPr>
            <p:ph idx="1" type="body"/>
          </p:nvPr>
        </p:nvSpPr>
        <p:spPr>
          <a:xfrm>
            <a:off x="724950" y="4372551"/>
            <a:ext cx="7697700" cy="460500"/>
          </a:xfrm>
          <a:prstGeom prst="rect">
            <a:avLst/>
          </a:prstGeom>
        </p:spPr>
        <p:txBody>
          <a:bodyPr anchorCtr="0" anchor="ctr" bIns="91650" lIns="91650" spcFirstLastPara="1" rIns="91650" wrap="square" tIns="91650">
            <a:noAutofit/>
          </a:bodyPr>
          <a:lstStyle>
            <a:lvl1pPr indent="-228600" lvl="0" marL="457200" rtl="0">
              <a:lnSpc>
                <a:spcPct val="100000"/>
              </a:lnSpc>
              <a:spcBef>
                <a:spcPts val="0"/>
              </a:spcBef>
              <a:spcAft>
                <a:spcPts val="0"/>
              </a:spcAft>
              <a:buSzPts val="1100"/>
              <a:buNone/>
              <a:defRPr/>
            </a:lvl1pPr>
          </a:lstStyle>
          <a:p/>
        </p:txBody>
      </p:sp>
      <p:sp>
        <p:nvSpPr>
          <p:cNvPr id="196" name="Google Shape;196;p38"/>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
        <p:nvSpPr>
          <p:cNvPr id="197" name="Google Shape;197;p38">
            <a:hlinkClick/>
          </p:cNvPr>
          <p:cNvSpPr/>
          <p:nvPr/>
        </p:nvSpPr>
        <p:spPr>
          <a:xfrm>
            <a:off x="8280450" y="0"/>
            <a:ext cx="863400" cy="454500"/>
          </a:xfrm>
          <a:prstGeom prst="rect">
            <a:avLst/>
          </a:prstGeom>
          <a:solidFill>
            <a:srgbClr val="FFFFFF"/>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cxnSp>
        <p:nvCxnSpPr>
          <p:cNvPr id="198" name="Google Shape;198;p3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99" name="Google Shape;199;p3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00" name="Google Shape;200;p3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01" name="Shape 201"/>
        <p:cNvGrpSpPr/>
        <p:nvPr/>
      </p:nvGrpSpPr>
      <p:grpSpPr>
        <a:xfrm>
          <a:off x="0" y="0"/>
          <a:ext cx="0" cy="0"/>
          <a:chOff x="0" y="0"/>
          <a:chExt cx="0" cy="0"/>
        </a:xfrm>
      </p:grpSpPr>
      <p:grpSp>
        <p:nvGrpSpPr>
          <p:cNvPr id="202" name="Google Shape;202;p39"/>
          <p:cNvGrpSpPr/>
          <p:nvPr/>
        </p:nvGrpSpPr>
        <p:grpSpPr>
          <a:xfrm>
            <a:off x="830392" y="4169130"/>
            <a:ext cx="745763" cy="45826"/>
            <a:chOff x="4580561" y="2589004"/>
            <a:chExt cx="1064464" cy="25200"/>
          </a:xfrm>
        </p:grpSpPr>
        <p:sp>
          <p:nvSpPr>
            <p:cNvPr id="203" name="Google Shape;203;p39"/>
            <p:cNvSpPr/>
            <p:nvPr/>
          </p:nvSpPr>
          <p:spPr>
            <a:xfrm rot="-5400000">
              <a:off x="5366325" y="2335504"/>
              <a:ext cx="25200" cy="532200"/>
            </a:xfrm>
            <a:prstGeom prst="rect">
              <a:avLst/>
            </a:prstGeom>
            <a:solidFill>
              <a:schemeClr val="lt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204" name="Google Shape;204;p39"/>
            <p:cNvSpPr/>
            <p:nvPr/>
          </p:nvSpPr>
          <p:spPr>
            <a:xfrm rot="-5400000">
              <a:off x="4836311" y="2333254"/>
              <a:ext cx="25200" cy="536700"/>
            </a:xfrm>
            <a:prstGeom prst="rect">
              <a:avLst/>
            </a:prstGeom>
            <a:solidFill>
              <a:schemeClr val="lt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205" name="Google Shape;205;p39"/>
          <p:cNvSpPr txBox="1"/>
          <p:nvPr>
            <p:ph hasCustomPrompt="1" type="title"/>
          </p:nvPr>
        </p:nvSpPr>
        <p:spPr>
          <a:xfrm>
            <a:off x="729450" y="733950"/>
            <a:ext cx="7688700" cy="1244700"/>
          </a:xfrm>
          <a:prstGeom prst="rect">
            <a:avLst/>
          </a:prstGeom>
        </p:spPr>
        <p:txBody>
          <a:bodyPr anchorCtr="0" anchor="t" bIns="91650" lIns="91650" spcFirstLastPara="1" rIns="91650" wrap="square" tIns="9165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06" name="Google Shape;206;p39"/>
          <p:cNvSpPr txBox="1"/>
          <p:nvPr>
            <p:ph idx="1" type="body"/>
          </p:nvPr>
        </p:nvSpPr>
        <p:spPr>
          <a:xfrm>
            <a:off x="729450" y="2272888"/>
            <a:ext cx="7688700" cy="15804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Clr>
                <a:schemeClr val="lt1"/>
              </a:buClr>
              <a:buSzPts val="1100"/>
              <a:buChar char="■"/>
              <a:defRPr>
                <a:solidFill>
                  <a:schemeClr val="lt1"/>
                </a:solidFill>
              </a:defRPr>
            </a:lvl1pPr>
            <a:lvl2pPr indent="-298450" lvl="1" marL="914400" rtl="0">
              <a:spcBef>
                <a:spcPts val="800"/>
              </a:spcBef>
              <a:spcAft>
                <a:spcPts val="0"/>
              </a:spcAft>
              <a:buClr>
                <a:schemeClr val="lt1"/>
              </a:buClr>
              <a:buSzPts val="1100"/>
              <a:buChar char="○"/>
              <a:defRPr>
                <a:solidFill>
                  <a:schemeClr val="lt1"/>
                </a:solidFill>
              </a:defRPr>
            </a:lvl2pPr>
            <a:lvl3pPr indent="-298450" lvl="2" marL="1371600" rtl="0">
              <a:spcBef>
                <a:spcPts val="800"/>
              </a:spcBef>
              <a:spcAft>
                <a:spcPts val="0"/>
              </a:spcAft>
              <a:buClr>
                <a:schemeClr val="lt1"/>
              </a:buClr>
              <a:buSzPts val="1100"/>
              <a:buChar char="■"/>
              <a:defRPr>
                <a:solidFill>
                  <a:schemeClr val="lt1"/>
                </a:solidFill>
              </a:defRPr>
            </a:lvl3pPr>
            <a:lvl4pPr indent="-298450" lvl="3" marL="1828800" rtl="0">
              <a:spcBef>
                <a:spcPts val="800"/>
              </a:spcBef>
              <a:spcAft>
                <a:spcPts val="0"/>
              </a:spcAft>
              <a:buClr>
                <a:schemeClr val="lt1"/>
              </a:buClr>
              <a:buSzPts val="1100"/>
              <a:buChar char="●"/>
              <a:defRPr>
                <a:solidFill>
                  <a:schemeClr val="lt1"/>
                </a:solidFill>
              </a:defRPr>
            </a:lvl4pPr>
            <a:lvl5pPr indent="-298450" lvl="4" marL="2286000" rtl="0">
              <a:spcBef>
                <a:spcPts val="800"/>
              </a:spcBef>
              <a:spcAft>
                <a:spcPts val="0"/>
              </a:spcAft>
              <a:buClr>
                <a:schemeClr val="lt1"/>
              </a:buClr>
              <a:buSzPts val="1100"/>
              <a:buChar char="○"/>
              <a:defRPr>
                <a:solidFill>
                  <a:schemeClr val="lt1"/>
                </a:solidFill>
              </a:defRPr>
            </a:lvl5pPr>
            <a:lvl6pPr indent="-298450" lvl="5" marL="2743200" rtl="0">
              <a:spcBef>
                <a:spcPts val="800"/>
              </a:spcBef>
              <a:spcAft>
                <a:spcPts val="0"/>
              </a:spcAft>
              <a:buClr>
                <a:schemeClr val="lt1"/>
              </a:buClr>
              <a:buSzPts val="1100"/>
              <a:buChar char="■"/>
              <a:defRPr>
                <a:solidFill>
                  <a:schemeClr val="lt1"/>
                </a:solidFill>
              </a:defRPr>
            </a:lvl6pPr>
            <a:lvl7pPr indent="-298450" lvl="6" marL="3200400" rtl="0">
              <a:spcBef>
                <a:spcPts val="800"/>
              </a:spcBef>
              <a:spcAft>
                <a:spcPts val="0"/>
              </a:spcAft>
              <a:buClr>
                <a:schemeClr val="lt1"/>
              </a:buClr>
              <a:buSzPts val="1100"/>
              <a:buChar char="●"/>
              <a:defRPr>
                <a:solidFill>
                  <a:schemeClr val="lt1"/>
                </a:solidFill>
              </a:defRPr>
            </a:lvl7pPr>
            <a:lvl8pPr indent="-298450" lvl="7" marL="3657600" rtl="0">
              <a:spcBef>
                <a:spcPts val="800"/>
              </a:spcBef>
              <a:spcAft>
                <a:spcPts val="0"/>
              </a:spcAft>
              <a:buClr>
                <a:schemeClr val="lt1"/>
              </a:buClr>
              <a:buSzPts val="1100"/>
              <a:buChar char="○"/>
              <a:defRPr>
                <a:solidFill>
                  <a:schemeClr val="lt1"/>
                </a:solidFill>
              </a:defRPr>
            </a:lvl8pPr>
            <a:lvl9pPr indent="-298450" lvl="8" marL="4114800" rtl="0">
              <a:spcBef>
                <a:spcPts val="800"/>
              </a:spcBef>
              <a:spcAft>
                <a:spcPts val="800"/>
              </a:spcAft>
              <a:buClr>
                <a:schemeClr val="lt1"/>
              </a:buClr>
              <a:buSzPts val="1100"/>
              <a:buChar char="■"/>
              <a:defRPr>
                <a:solidFill>
                  <a:schemeClr val="lt1"/>
                </a:solidFill>
              </a:defRPr>
            </a:lvl9pPr>
          </a:lstStyle>
          <a:p/>
        </p:txBody>
      </p:sp>
      <p:sp>
        <p:nvSpPr>
          <p:cNvPr id="207" name="Google Shape;207;p39"/>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208" name="Google Shape;208;p39">
            <a:hlinkClick/>
          </p:cNvPr>
          <p:cNvSpPr/>
          <p:nvPr/>
        </p:nvSpPr>
        <p:spPr>
          <a:xfrm>
            <a:off x="8280450" y="0"/>
            <a:ext cx="863400" cy="4545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cxnSp>
        <p:nvCxnSpPr>
          <p:cNvPr id="209" name="Google Shape;209;p39">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210" name="Google Shape;210;p39">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211" name="Google Shape;211;p39">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212" name="Shape 212"/>
        <p:cNvGrpSpPr/>
        <p:nvPr/>
      </p:nvGrpSpPr>
      <p:grpSpPr>
        <a:xfrm>
          <a:off x="0" y="0"/>
          <a:ext cx="0" cy="0"/>
          <a:chOff x="0" y="0"/>
          <a:chExt cx="0" cy="0"/>
        </a:xfrm>
      </p:grpSpPr>
      <p:sp>
        <p:nvSpPr>
          <p:cNvPr id="213" name="Google Shape;213;p40"/>
          <p:cNvSpPr txBox="1"/>
          <p:nvPr>
            <p:ph type="title"/>
          </p:nvPr>
        </p:nvSpPr>
        <p:spPr>
          <a:xfrm>
            <a:off x="1308150" y="1318650"/>
            <a:ext cx="7110000" cy="535500"/>
          </a:xfrm>
          <a:prstGeom prst="rect">
            <a:avLst/>
          </a:prstGeom>
        </p:spPr>
        <p:txBody>
          <a:bodyPr anchorCtr="0" anchor="t" bIns="91650" lIns="91650" spcFirstLastPara="1" rIns="91650" wrap="square" tIns="91650">
            <a:noAutofit/>
          </a:bodyPr>
          <a:lstStyle>
            <a:lvl1pPr lvl="0" rtl="0" algn="l">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214" name="Google Shape;214;p40"/>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215" name="Google Shape;215;p40"/>
          <p:cNvSpPr txBox="1"/>
          <p:nvPr/>
        </p:nvSpPr>
        <p:spPr>
          <a:xfrm>
            <a:off x="226550" y="78500"/>
            <a:ext cx="998100" cy="322200"/>
          </a:xfrm>
          <a:prstGeom prst="rect">
            <a:avLst/>
          </a:prstGeom>
          <a:noFill/>
          <a:ln>
            <a:noFill/>
          </a:ln>
        </p:spPr>
        <p:txBody>
          <a:bodyPr anchorCtr="0" anchor="ctr" bIns="91650" lIns="91650" spcFirstLastPara="1" rIns="91650" wrap="square" tIns="91650">
            <a:noAutofit/>
          </a:bodyPr>
          <a:lstStyle/>
          <a:p>
            <a:pPr indent="0" lvl="0" marL="0" rtl="0" algn="l">
              <a:spcBef>
                <a:spcPts val="0"/>
              </a:spcBef>
              <a:spcAft>
                <a:spcPts val="0"/>
              </a:spcAft>
              <a:buNone/>
            </a:pPr>
            <a:r>
              <a:rPr lang="ru" sz="600">
                <a:solidFill>
                  <a:srgbClr val="FFFFFF"/>
                </a:solidFill>
                <a:latin typeface="Raleway"/>
                <a:ea typeface="Raleway"/>
                <a:cs typeface="Raleway"/>
                <a:sym typeface="Raleway"/>
              </a:rPr>
              <a:t>Конфиденциально</a:t>
            </a:r>
            <a:endParaRPr b="1" sz="600">
              <a:solidFill>
                <a:srgbClr val="FFFFFF"/>
              </a:solidFill>
              <a:latin typeface="Raleway"/>
              <a:ea typeface="Raleway"/>
              <a:cs typeface="Raleway"/>
              <a:sym typeface="Raleway"/>
            </a:endParaRPr>
          </a:p>
        </p:txBody>
      </p:sp>
      <p:sp>
        <p:nvSpPr>
          <p:cNvPr id="216" name="Google Shape;216;p40"/>
          <p:cNvSpPr txBox="1"/>
          <p:nvPr/>
        </p:nvSpPr>
        <p:spPr>
          <a:xfrm>
            <a:off x="1296767" y="78500"/>
            <a:ext cx="2100600" cy="322200"/>
          </a:xfrm>
          <a:prstGeom prst="rect">
            <a:avLst/>
          </a:prstGeom>
          <a:noFill/>
          <a:ln>
            <a:noFill/>
          </a:ln>
        </p:spPr>
        <p:txBody>
          <a:bodyPr anchorCtr="0" anchor="ctr" bIns="91650" lIns="91650" spcFirstLastPara="1" rIns="91650" wrap="square" tIns="91650">
            <a:noAutofit/>
          </a:bodyPr>
          <a:lstStyle/>
          <a:p>
            <a:pPr indent="0" lvl="0" marL="0" rtl="0" algn="l">
              <a:spcBef>
                <a:spcPts val="0"/>
              </a:spcBef>
              <a:spcAft>
                <a:spcPts val="0"/>
              </a:spcAft>
              <a:buNone/>
            </a:pPr>
            <a:r>
              <a:rPr lang="ru" sz="600">
                <a:solidFill>
                  <a:srgbClr val="FFFFFF"/>
                </a:solidFill>
                <a:latin typeface="Raleway"/>
                <a:ea typeface="Raleway"/>
                <a:cs typeface="Raleway"/>
                <a:sym typeface="Raleway"/>
              </a:rPr>
              <a:t>Создано для компании </a:t>
            </a:r>
            <a:r>
              <a:rPr b="1" lang="ru" sz="600">
                <a:solidFill>
                  <a:srgbClr val="FFFFFF"/>
                </a:solidFill>
                <a:latin typeface="Raleway"/>
                <a:ea typeface="Raleway"/>
                <a:cs typeface="Raleway"/>
                <a:sym typeface="Raleway"/>
              </a:rPr>
              <a:t>[Название компании]</a:t>
            </a:r>
            <a:endParaRPr sz="600">
              <a:solidFill>
                <a:srgbClr val="FFFFFF"/>
              </a:solidFill>
              <a:latin typeface="Raleway"/>
              <a:ea typeface="Raleway"/>
              <a:cs typeface="Raleway"/>
              <a:sym typeface="Raleway"/>
            </a:endParaRPr>
          </a:p>
        </p:txBody>
      </p:sp>
      <p:sp>
        <p:nvSpPr>
          <p:cNvPr id="217" name="Google Shape;217;p40"/>
          <p:cNvSpPr txBox="1"/>
          <p:nvPr/>
        </p:nvSpPr>
        <p:spPr>
          <a:xfrm>
            <a:off x="8213935" y="78500"/>
            <a:ext cx="705600" cy="322200"/>
          </a:xfrm>
          <a:prstGeom prst="rect">
            <a:avLst/>
          </a:prstGeom>
          <a:noFill/>
          <a:ln>
            <a:noFill/>
          </a:ln>
        </p:spPr>
        <p:txBody>
          <a:bodyPr anchorCtr="0" anchor="ctr" bIns="91650" lIns="91650" spcFirstLastPara="1" rIns="91650" wrap="square" tIns="91650">
            <a:noAutofit/>
          </a:bodyPr>
          <a:lstStyle/>
          <a:p>
            <a:pPr indent="0" lvl="0" marL="0" rtl="0" algn="r">
              <a:spcBef>
                <a:spcPts val="0"/>
              </a:spcBef>
              <a:spcAft>
                <a:spcPts val="0"/>
              </a:spcAft>
              <a:buNone/>
            </a:pPr>
            <a:r>
              <a:rPr lang="ru" sz="600">
                <a:solidFill>
                  <a:srgbClr val="FFFFFF"/>
                </a:solidFill>
                <a:latin typeface="Raleway"/>
                <a:ea typeface="Raleway"/>
                <a:cs typeface="Raleway"/>
                <a:sym typeface="Raleway"/>
              </a:rPr>
              <a:t>Версия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218" name="Shape 218"/>
        <p:cNvGrpSpPr/>
        <p:nvPr/>
      </p:nvGrpSpPr>
      <p:grpSpPr>
        <a:xfrm>
          <a:off x="0" y="0"/>
          <a:ext cx="0" cy="0"/>
          <a:chOff x="0" y="0"/>
          <a:chExt cx="0" cy="0"/>
        </a:xfrm>
      </p:grpSpPr>
      <p:grpSp>
        <p:nvGrpSpPr>
          <p:cNvPr id="219" name="Google Shape;219;p41"/>
          <p:cNvGrpSpPr/>
          <p:nvPr/>
        </p:nvGrpSpPr>
        <p:grpSpPr>
          <a:xfrm>
            <a:off x="830392" y="1191256"/>
            <a:ext cx="745763" cy="45826"/>
            <a:chOff x="4580561" y="2589004"/>
            <a:chExt cx="1064464" cy="25200"/>
          </a:xfrm>
        </p:grpSpPr>
        <p:sp>
          <p:nvSpPr>
            <p:cNvPr id="220" name="Google Shape;220;p41"/>
            <p:cNvSpPr/>
            <p:nvPr/>
          </p:nvSpPr>
          <p:spPr>
            <a:xfrm rot="-5400000">
              <a:off x="5366325" y="2335504"/>
              <a:ext cx="25200" cy="532200"/>
            </a:xfrm>
            <a:prstGeom prst="rect">
              <a:avLst/>
            </a:prstGeom>
            <a:solidFill>
              <a:schemeClr val="accent3"/>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sp>
          <p:nvSpPr>
            <p:cNvPr id="221" name="Google Shape;221;p41"/>
            <p:cNvSpPr/>
            <p:nvPr/>
          </p:nvSpPr>
          <p:spPr>
            <a:xfrm rot="-5400000">
              <a:off x="4836311" y="2333254"/>
              <a:ext cx="25200" cy="536700"/>
            </a:xfrm>
            <a:prstGeom prst="rect">
              <a:avLst/>
            </a:prstGeom>
            <a:solidFill>
              <a:schemeClr val="dk1"/>
            </a:solidFill>
            <a:ln>
              <a:noFill/>
            </a:ln>
          </p:spPr>
          <p:txBody>
            <a:bodyPr anchorCtr="0" anchor="ctr" bIns="91650" lIns="91650" spcFirstLastPara="1" rIns="91650" wrap="square" tIns="91650">
              <a:noAutofit/>
            </a:bodyPr>
            <a:lstStyle/>
            <a:p>
              <a:pPr indent="0" lvl="0" marL="0" rtl="0" algn="l">
                <a:spcBef>
                  <a:spcPts val="0"/>
                </a:spcBef>
                <a:spcAft>
                  <a:spcPts val="0"/>
                </a:spcAft>
                <a:buNone/>
              </a:pPr>
              <a:r>
                <a:t/>
              </a:r>
              <a:endParaRPr/>
            </a:p>
          </p:txBody>
        </p:sp>
      </p:grpSp>
      <p:sp>
        <p:nvSpPr>
          <p:cNvPr id="222" name="Google Shape;222;p41"/>
          <p:cNvSpPr txBox="1"/>
          <p:nvPr>
            <p:ph type="title"/>
          </p:nvPr>
        </p:nvSpPr>
        <p:spPr>
          <a:xfrm>
            <a:off x="727763" y="454272"/>
            <a:ext cx="7688700" cy="677700"/>
          </a:xfrm>
          <a:prstGeom prst="rect">
            <a:avLst/>
          </a:prstGeom>
        </p:spPr>
        <p:txBody>
          <a:bodyPr anchorCtr="0" anchor="ctr" bIns="91650" lIns="91650" spcFirstLastPara="1" rIns="91650" wrap="square" tIns="91650">
            <a:noAutofit/>
          </a:bodyPr>
          <a:lstStyle>
            <a:lvl1pPr lvl="0" rtl="0" algn="l">
              <a:spcBef>
                <a:spcPts val="0"/>
              </a:spcBef>
              <a:spcAft>
                <a:spcPts val="0"/>
              </a:spcAft>
              <a:buClr>
                <a:schemeClr val="lt1"/>
              </a:buClr>
              <a:buSzPts val="2300"/>
              <a:buNone/>
              <a:defRPr sz="23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23" name="Google Shape;223;p41"/>
          <p:cNvSpPr txBox="1"/>
          <p:nvPr>
            <p:ph idx="12" type="sldNum"/>
          </p:nvPr>
        </p:nvSpPr>
        <p:spPr>
          <a:xfrm>
            <a:off x="8536302" y="4749851"/>
            <a:ext cx="549000" cy="393300"/>
          </a:xfrm>
          <a:prstGeom prst="rect">
            <a:avLst/>
          </a:prstGeom>
        </p:spPr>
        <p:txBody>
          <a:bodyPr anchorCtr="0" anchor="ctr" bIns="91650" lIns="91650" spcFirstLastPara="1" rIns="91650" wrap="square" tIns="9165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224" name="Google Shape;224;p41"/>
          <p:cNvSpPr txBox="1"/>
          <p:nvPr>
            <p:ph idx="1" type="body"/>
          </p:nvPr>
        </p:nvSpPr>
        <p:spPr>
          <a:xfrm>
            <a:off x="727669" y="1523325"/>
            <a:ext cx="3774300" cy="31308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
        <p:nvSpPr>
          <p:cNvPr id="225" name="Google Shape;225;p41"/>
          <p:cNvSpPr txBox="1"/>
          <p:nvPr>
            <p:ph idx="2" type="body"/>
          </p:nvPr>
        </p:nvSpPr>
        <p:spPr>
          <a:xfrm>
            <a:off x="4641956" y="1523341"/>
            <a:ext cx="3774300" cy="3130800"/>
          </a:xfrm>
          <a:prstGeom prst="rect">
            <a:avLst/>
          </a:prstGeom>
        </p:spPr>
        <p:txBody>
          <a:bodyPr anchorCtr="0" anchor="t" bIns="91650" lIns="91650" spcFirstLastPara="1" rIns="91650" wrap="square" tIns="91650">
            <a:noAutofit/>
          </a:bodyPr>
          <a:lstStyle>
            <a:lvl1pPr indent="-298450" lvl="0" marL="457200" rtl="0">
              <a:spcBef>
                <a:spcPts val="0"/>
              </a:spcBef>
              <a:spcAft>
                <a:spcPts val="0"/>
              </a:spcAft>
              <a:buSzPts val="1100"/>
              <a:buChar char="■"/>
              <a:defRPr/>
            </a:lvl1pPr>
            <a:lvl2pPr indent="-298450" lvl="1" marL="914400" rtl="0">
              <a:spcBef>
                <a:spcPts val="800"/>
              </a:spcBef>
              <a:spcAft>
                <a:spcPts val="0"/>
              </a:spcAft>
              <a:buSzPts val="1100"/>
              <a:buChar char="○"/>
              <a:defRPr/>
            </a:lvl2pPr>
            <a:lvl3pPr indent="-298450" lvl="2" marL="1371600" rtl="0">
              <a:spcBef>
                <a:spcPts val="800"/>
              </a:spcBef>
              <a:spcAft>
                <a:spcPts val="0"/>
              </a:spcAft>
              <a:buSzPts val="1100"/>
              <a:buChar char="■"/>
              <a:defRPr/>
            </a:lvl3pPr>
            <a:lvl4pPr indent="-298450" lvl="3" marL="1828800" rtl="0">
              <a:spcBef>
                <a:spcPts val="800"/>
              </a:spcBef>
              <a:spcAft>
                <a:spcPts val="0"/>
              </a:spcAft>
              <a:buSzPts val="1100"/>
              <a:buChar char="●"/>
              <a:defRPr/>
            </a:lvl4pPr>
            <a:lvl5pPr indent="-298450" lvl="4" marL="2286000" rtl="0">
              <a:spcBef>
                <a:spcPts val="800"/>
              </a:spcBef>
              <a:spcAft>
                <a:spcPts val="0"/>
              </a:spcAft>
              <a:buSzPts val="1100"/>
              <a:buChar char="○"/>
              <a:defRPr/>
            </a:lvl5pPr>
            <a:lvl6pPr indent="-298450" lvl="5" marL="2743200" rtl="0">
              <a:spcBef>
                <a:spcPts val="800"/>
              </a:spcBef>
              <a:spcAft>
                <a:spcPts val="0"/>
              </a:spcAft>
              <a:buSzPts val="1100"/>
              <a:buChar char="■"/>
              <a:defRPr/>
            </a:lvl6pPr>
            <a:lvl7pPr indent="-298450" lvl="6" marL="3200400" rtl="0">
              <a:spcBef>
                <a:spcPts val="800"/>
              </a:spcBef>
              <a:spcAft>
                <a:spcPts val="0"/>
              </a:spcAft>
              <a:buSzPts val="1100"/>
              <a:buChar char="●"/>
              <a:defRPr/>
            </a:lvl7pPr>
            <a:lvl8pPr indent="-298450" lvl="7" marL="3657600" rtl="0">
              <a:spcBef>
                <a:spcPts val="800"/>
              </a:spcBef>
              <a:spcAft>
                <a:spcPts val="0"/>
              </a:spcAft>
              <a:buSzPts val="1100"/>
              <a:buChar char="○"/>
              <a:defRPr/>
            </a:lvl8pPr>
            <a:lvl9pPr indent="-298450" lvl="8" marL="4114800" rtl="0">
              <a:spcBef>
                <a:spcPts val="800"/>
              </a:spcBef>
              <a:spcAft>
                <a:spcPts val="800"/>
              </a:spcAft>
              <a:buSzPts val="1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26" name="Shape 226"/>
        <p:cNvGrpSpPr/>
        <p:nvPr/>
      </p:nvGrpSpPr>
      <p:grpSpPr>
        <a:xfrm>
          <a:off x="0" y="0"/>
          <a:ext cx="0" cy="0"/>
          <a:chOff x="0" y="0"/>
          <a:chExt cx="0" cy="0"/>
        </a:xfrm>
      </p:grpSpPr>
      <p:sp>
        <p:nvSpPr>
          <p:cNvPr id="227" name="Google Shape;227;p42"/>
          <p:cNvSpPr txBox="1"/>
          <p:nvPr>
            <p:ph type="ctrTitle"/>
          </p:nvPr>
        </p:nvSpPr>
        <p:spPr>
          <a:xfrm>
            <a:off x="311708" y="744575"/>
            <a:ext cx="8520600" cy="2052600"/>
          </a:xfrm>
          <a:prstGeom prst="rect">
            <a:avLst/>
          </a:prstGeom>
        </p:spPr>
        <p:txBody>
          <a:bodyPr anchorCtr="0" anchor="b" bIns="91650" lIns="91650" spcFirstLastPara="1" rIns="91650" wrap="square" tIns="916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8" name="Google Shape;228;p42"/>
          <p:cNvSpPr txBox="1"/>
          <p:nvPr>
            <p:ph idx="1" type="subTitle"/>
          </p:nvPr>
        </p:nvSpPr>
        <p:spPr>
          <a:xfrm>
            <a:off x="311700" y="2834125"/>
            <a:ext cx="8520600" cy="792600"/>
          </a:xfrm>
          <a:prstGeom prst="rect">
            <a:avLst/>
          </a:prstGeom>
        </p:spPr>
        <p:txBody>
          <a:bodyPr anchorCtr="0" anchor="t" bIns="91650" lIns="91650" spcFirstLastPara="1" rIns="91650" wrap="square" tIns="916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9" name="Google Shape;229;p42"/>
          <p:cNvSpPr txBox="1"/>
          <p:nvPr>
            <p:ph idx="12" type="sldNum"/>
          </p:nvPr>
        </p:nvSpPr>
        <p:spPr>
          <a:xfrm>
            <a:off x="8472458" y="4663217"/>
            <a:ext cx="548700" cy="3936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230" name="Shape 230"/>
        <p:cNvGrpSpPr/>
        <p:nvPr/>
      </p:nvGrpSpPr>
      <p:grpSpPr>
        <a:xfrm>
          <a:off x="0" y="0"/>
          <a:ext cx="0" cy="0"/>
          <a:chOff x="0" y="0"/>
          <a:chExt cx="0" cy="0"/>
        </a:xfrm>
      </p:grpSpPr>
      <p:sp>
        <p:nvSpPr>
          <p:cNvPr id="231" name="Google Shape;231;p43"/>
          <p:cNvSpPr txBox="1"/>
          <p:nvPr>
            <p:ph type="ctrTitle"/>
          </p:nvPr>
        </p:nvSpPr>
        <p:spPr>
          <a:xfrm>
            <a:off x="311708" y="744575"/>
            <a:ext cx="8520600" cy="2052600"/>
          </a:xfrm>
          <a:prstGeom prst="rect">
            <a:avLst/>
          </a:prstGeom>
        </p:spPr>
        <p:txBody>
          <a:bodyPr anchorCtr="0" anchor="b" bIns="91650" lIns="91650" spcFirstLastPara="1" rIns="91650" wrap="square" tIns="916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2" name="Google Shape;232;p43"/>
          <p:cNvSpPr txBox="1"/>
          <p:nvPr>
            <p:ph idx="1" type="subTitle"/>
          </p:nvPr>
        </p:nvSpPr>
        <p:spPr>
          <a:xfrm>
            <a:off x="311700" y="2834125"/>
            <a:ext cx="8520600" cy="792600"/>
          </a:xfrm>
          <a:prstGeom prst="rect">
            <a:avLst/>
          </a:prstGeom>
        </p:spPr>
        <p:txBody>
          <a:bodyPr anchorCtr="0" anchor="t" bIns="91650" lIns="91650" spcFirstLastPara="1" rIns="91650" wrap="square" tIns="916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3" name="Google Shape;233;p43"/>
          <p:cNvSpPr txBox="1"/>
          <p:nvPr>
            <p:ph idx="12" type="sldNum"/>
          </p:nvPr>
        </p:nvSpPr>
        <p:spPr>
          <a:xfrm>
            <a:off x="8472458" y="4663217"/>
            <a:ext cx="548700" cy="3936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234" name="Shape 234"/>
        <p:cNvGrpSpPr/>
        <p:nvPr/>
      </p:nvGrpSpPr>
      <p:grpSpPr>
        <a:xfrm>
          <a:off x="0" y="0"/>
          <a:ext cx="0" cy="0"/>
          <a:chOff x="0" y="0"/>
          <a:chExt cx="0" cy="0"/>
        </a:xfrm>
      </p:grpSpPr>
      <p:sp>
        <p:nvSpPr>
          <p:cNvPr id="235" name="Google Shape;235;p44"/>
          <p:cNvSpPr txBox="1"/>
          <p:nvPr>
            <p:ph type="ctrTitle"/>
          </p:nvPr>
        </p:nvSpPr>
        <p:spPr>
          <a:xfrm>
            <a:off x="311708" y="744575"/>
            <a:ext cx="8520600" cy="2052600"/>
          </a:xfrm>
          <a:prstGeom prst="rect">
            <a:avLst/>
          </a:prstGeom>
        </p:spPr>
        <p:txBody>
          <a:bodyPr anchorCtr="0" anchor="b" bIns="91650" lIns="91650" spcFirstLastPara="1" rIns="91650" wrap="square" tIns="916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6" name="Google Shape;236;p44"/>
          <p:cNvSpPr txBox="1"/>
          <p:nvPr>
            <p:ph idx="1" type="subTitle"/>
          </p:nvPr>
        </p:nvSpPr>
        <p:spPr>
          <a:xfrm>
            <a:off x="311700" y="2834125"/>
            <a:ext cx="8520600" cy="792600"/>
          </a:xfrm>
          <a:prstGeom prst="rect">
            <a:avLst/>
          </a:prstGeom>
        </p:spPr>
        <p:txBody>
          <a:bodyPr anchorCtr="0" anchor="t" bIns="91650" lIns="91650" spcFirstLastPara="1" rIns="91650" wrap="square" tIns="916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7" name="Google Shape;237;p44"/>
          <p:cNvSpPr txBox="1"/>
          <p:nvPr>
            <p:ph idx="12" type="sldNum"/>
          </p:nvPr>
        </p:nvSpPr>
        <p:spPr>
          <a:xfrm>
            <a:off x="8472458" y="4663217"/>
            <a:ext cx="548700" cy="3936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238" name="Shape 238"/>
        <p:cNvGrpSpPr/>
        <p:nvPr/>
      </p:nvGrpSpPr>
      <p:grpSpPr>
        <a:xfrm>
          <a:off x="0" y="0"/>
          <a:ext cx="0" cy="0"/>
          <a:chOff x="0" y="0"/>
          <a:chExt cx="0" cy="0"/>
        </a:xfrm>
      </p:grpSpPr>
      <p:sp>
        <p:nvSpPr>
          <p:cNvPr id="239" name="Google Shape;239;p45"/>
          <p:cNvSpPr txBox="1"/>
          <p:nvPr>
            <p:ph type="ctrTitle"/>
          </p:nvPr>
        </p:nvSpPr>
        <p:spPr>
          <a:xfrm>
            <a:off x="311708" y="744575"/>
            <a:ext cx="8520600" cy="2052600"/>
          </a:xfrm>
          <a:prstGeom prst="rect">
            <a:avLst/>
          </a:prstGeom>
        </p:spPr>
        <p:txBody>
          <a:bodyPr anchorCtr="0" anchor="b" bIns="91650" lIns="91650" spcFirstLastPara="1" rIns="91650" wrap="square" tIns="916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0" name="Google Shape;240;p45"/>
          <p:cNvSpPr txBox="1"/>
          <p:nvPr>
            <p:ph idx="1" type="subTitle"/>
          </p:nvPr>
        </p:nvSpPr>
        <p:spPr>
          <a:xfrm>
            <a:off x="311700" y="2834125"/>
            <a:ext cx="8520600" cy="792600"/>
          </a:xfrm>
          <a:prstGeom prst="rect">
            <a:avLst/>
          </a:prstGeom>
        </p:spPr>
        <p:txBody>
          <a:bodyPr anchorCtr="0" anchor="t" bIns="91650" lIns="91650" spcFirstLastPara="1" rIns="91650" wrap="square" tIns="916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1" name="Google Shape;241;p45"/>
          <p:cNvSpPr txBox="1"/>
          <p:nvPr>
            <p:ph idx="12" type="sldNum"/>
          </p:nvPr>
        </p:nvSpPr>
        <p:spPr>
          <a:xfrm>
            <a:off x="8472458" y="4663217"/>
            <a:ext cx="548700" cy="3936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 по центру">
  <p:cSld name="TITLE_AND_BODY_3">
    <p:spTree>
      <p:nvGrpSpPr>
        <p:cNvPr id="242" name="Shape 242"/>
        <p:cNvGrpSpPr/>
        <p:nvPr/>
      </p:nvGrpSpPr>
      <p:grpSpPr>
        <a:xfrm>
          <a:off x="0" y="0"/>
          <a:ext cx="0" cy="0"/>
          <a:chOff x="0" y="0"/>
          <a:chExt cx="0" cy="0"/>
        </a:xfrm>
      </p:grpSpPr>
      <p:sp>
        <p:nvSpPr>
          <p:cNvPr id="243" name="Google Shape;243;p46"/>
          <p:cNvSpPr txBox="1"/>
          <p:nvPr>
            <p:ph type="title"/>
          </p:nvPr>
        </p:nvSpPr>
        <p:spPr>
          <a:xfrm>
            <a:off x="666750" y="1700213"/>
            <a:ext cx="7810500" cy="1743000"/>
          </a:xfrm>
          <a:prstGeom prst="rect">
            <a:avLst/>
          </a:prstGeom>
          <a:noFill/>
          <a:ln>
            <a:noFill/>
          </a:ln>
        </p:spPr>
        <p:txBody>
          <a:bodyPr anchorCtr="0" anchor="ctr" bIns="19050" lIns="19050" spcFirstLastPara="1" rIns="19050" wrap="square" tIns="19050">
            <a:noAutofit/>
          </a:bodyPr>
          <a:lstStyle>
            <a:lvl1pPr lvl="0" rtl="0" algn="ctr">
              <a:lnSpc>
                <a:spcPct val="100000"/>
              </a:lnSpc>
              <a:spcBef>
                <a:spcPts val="0"/>
              </a:spcBef>
              <a:spcAft>
                <a:spcPts val="0"/>
              </a:spcAft>
              <a:buClr>
                <a:srgbClr val="FFFFFF"/>
              </a:buClr>
              <a:buSzPts val="700"/>
              <a:buNone/>
              <a:defRPr/>
            </a:lvl1pPr>
            <a:lvl2pPr lvl="1" rtl="0" algn="ctr">
              <a:lnSpc>
                <a:spcPct val="100000"/>
              </a:lnSpc>
              <a:spcBef>
                <a:spcPts val="0"/>
              </a:spcBef>
              <a:spcAft>
                <a:spcPts val="0"/>
              </a:spcAft>
              <a:buClr>
                <a:srgbClr val="FFFFFF"/>
              </a:buClr>
              <a:buSzPts val="700"/>
              <a:buNone/>
              <a:defRPr/>
            </a:lvl2pPr>
            <a:lvl3pPr lvl="2" rtl="0" algn="ctr">
              <a:lnSpc>
                <a:spcPct val="100000"/>
              </a:lnSpc>
              <a:spcBef>
                <a:spcPts val="0"/>
              </a:spcBef>
              <a:spcAft>
                <a:spcPts val="0"/>
              </a:spcAft>
              <a:buClr>
                <a:srgbClr val="FFFFFF"/>
              </a:buClr>
              <a:buSzPts val="700"/>
              <a:buNone/>
              <a:defRPr/>
            </a:lvl3pPr>
            <a:lvl4pPr lvl="3" rtl="0" algn="ctr">
              <a:lnSpc>
                <a:spcPct val="100000"/>
              </a:lnSpc>
              <a:spcBef>
                <a:spcPts val="0"/>
              </a:spcBef>
              <a:spcAft>
                <a:spcPts val="0"/>
              </a:spcAft>
              <a:buClr>
                <a:srgbClr val="FFFFFF"/>
              </a:buClr>
              <a:buSzPts val="700"/>
              <a:buNone/>
              <a:defRPr/>
            </a:lvl4pPr>
            <a:lvl5pPr lvl="4" rtl="0" algn="ctr">
              <a:lnSpc>
                <a:spcPct val="100000"/>
              </a:lnSpc>
              <a:spcBef>
                <a:spcPts val="0"/>
              </a:spcBef>
              <a:spcAft>
                <a:spcPts val="0"/>
              </a:spcAft>
              <a:buClr>
                <a:srgbClr val="FFFFFF"/>
              </a:buClr>
              <a:buSzPts val="700"/>
              <a:buNone/>
              <a:defRPr/>
            </a:lvl5pPr>
            <a:lvl6pPr lvl="5" rtl="0" algn="ctr">
              <a:lnSpc>
                <a:spcPct val="100000"/>
              </a:lnSpc>
              <a:spcBef>
                <a:spcPts val="0"/>
              </a:spcBef>
              <a:spcAft>
                <a:spcPts val="0"/>
              </a:spcAft>
              <a:buClr>
                <a:srgbClr val="FFFFFF"/>
              </a:buClr>
              <a:buSzPts val="700"/>
              <a:buNone/>
              <a:defRPr/>
            </a:lvl6pPr>
            <a:lvl7pPr lvl="6" rtl="0" algn="ctr">
              <a:lnSpc>
                <a:spcPct val="100000"/>
              </a:lnSpc>
              <a:spcBef>
                <a:spcPts val="0"/>
              </a:spcBef>
              <a:spcAft>
                <a:spcPts val="0"/>
              </a:spcAft>
              <a:buClr>
                <a:srgbClr val="FFFFFF"/>
              </a:buClr>
              <a:buSzPts val="700"/>
              <a:buNone/>
              <a:defRPr/>
            </a:lvl7pPr>
            <a:lvl8pPr lvl="7" rtl="0" algn="ctr">
              <a:lnSpc>
                <a:spcPct val="100000"/>
              </a:lnSpc>
              <a:spcBef>
                <a:spcPts val="0"/>
              </a:spcBef>
              <a:spcAft>
                <a:spcPts val="0"/>
              </a:spcAft>
              <a:buClr>
                <a:srgbClr val="FFFFFF"/>
              </a:buClr>
              <a:buSzPts val="700"/>
              <a:buNone/>
              <a:defRPr/>
            </a:lvl8pPr>
            <a:lvl9pPr lvl="8" rtl="0" algn="ctr">
              <a:lnSpc>
                <a:spcPct val="100000"/>
              </a:lnSpc>
              <a:spcBef>
                <a:spcPts val="0"/>
              </a:spcBef>
              <a:spcAft>
                <a:spcPts val="0"/>
              </a:spcAft>
              <a:buClr>
                <a:srgbClr val="FFFFFF"/>
              </a:buClr>
              <a:buSzPts val="700"/>
              <a:buNone/>
              <a:defRPr/>
            </a:lvl9pPr>
          </a:lstStyle>
          <a:p/>
        </p:txBody>
      </p:sp>
      <p:sp>
        <p:nvSpPr>
          <p:cNvPr id="244" name="Google Shape;244;p4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ru"/>
              <a:t>‹#›</a:t>
            </a:fld>
            <a:endParaRPr sz="1000">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245" name="Shape 245"/>
        <p:cNvGrpSpPr/>
        <p:nvPr/>
      </p:nvGrpSpPr>
      <p:grpSpPr>
        <a:xfrm>
          <a:off x="0" y="0"/>
          <a:ext cx="0" cy="0"/>
          <a:chOff x="0" y="0"/>
          <a:chExt cx="0" cy="0"/>
        </a:xfrm>
      </p:grpSpPr>
      <p:sp>
        <p:nvSpPr>
          <p:cNvPr id="246" name="Google Shape;246;p47"/>
          <p:cNvSpPr txBox="1"/>
          <p:nvPr>
            <p:ph type="ctrTitle"/>
          </p:nvPr>
        </p:nvSpPr>
        <p:spPr>
          <a:xfrm>
            <a:off x="311708" y="744575"/>
            <a:ext cx="8520600" cy="2052600"/>
          </a:xfrm>
          <a:prstGeom prst="rect">
            <a:avLst/>
          </a:prstGeom>
        </p:spPr>
        <p:txBody>
          <a:bodyPr anchorCtr="0" anchor="b" bIns="91650" lIns="91650" spcFirstLastPara="1" rIns="91650" wrap="square" tIns="916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7" name="Google Shape;247;p47"/>
          <p:cNvSpPr txBox="1"/>
          <p:nvPr>
            <p:ph idx="1" type="subTitle"/>
          </p:nvPr>
        </p:nvSpPr>
        <p:spPr>
          <a:xfrm>
            <a:off x="311700" y="2834125"/>
            <a:ext cx="8520600" cy="792600"/>
          </a:xfrm>
          <a:prstGeom prst="rect">
            <a:avLst/>
          </a:prstGeom>
        </p:spPr>
        <p:txBody>
          <a:bodyPr anchorCtr="0" anchor="t" bIns="91650" lIns="91650" spcFirstLastPara="1" rIns="91650" wrap="square" tIns="916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8" name="Google Shape;248;p47"/>
          <p:cNvSpPr txBox="1"/>
          <p:nvPr>
            <p:ph idx="12" type="sldNum"/>
          </p:nvPr>
        </p:nvSpPr>
        <p:spPr>
          <a:xfrm>
            <a:off x="8472458" y="4663217"/>
            <a:ext cx="548700" cy="3936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249" name="Shape 249"/>
        <p:cNvGrpSpPr/>
        <p:nvPr/>
      </p:nvGrpSpPr>
      <p:grpSpPr>
        <a:xfrm>
          <a:off x="0" y="0"/>
          <a:ext cx="0" cy="0"/>
          <a:chOff x="0" y="0"/>
          <a:chExt cx="0" cy="0"/>
        </a:xfrm>
      </p:grpSpPr>
      <p:sp>
        <p:nvSpPr>
          <p:cNvPr id="250" name="Google Shape;250;p48"/>
          <p:cNvSpPr txBox="1"/>
          <p:nvPr>
            <p:ph type="ctrTitle"/>
          </p:nvPr>
        </p:nvSpPr>
        <p:spPr>
          <a:xfrm>
            <a:off x="311708" y="744575"/>
            <a:ext cx="8520600" cy="2052600"/>
          </a:xfrm>
          <a:prstGeom prst="rect">
            <a:avLst/>
          </a:prstGeom>
        </p:spPr>
        <p:txBody>
          <a:bodyPr anchorCtr="0" anchor="b" bIns="91650" lIns="91650" spcFirstLastPara="1" rIns="91650" wrap="square" tIns="9165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1" name="Google Shape;251;p48"/>
          <p:cNvSpPr txBox="1"/>
          <p:nvPr>
            <p:ph idx="1" type="subTitle"/>
          </p:nvPr>
        </p:nvSpPr>
        <p:spPr>
          <a:xfrm>
            <a:off x="311700" y="2834125"/>
            <a:ext cx="8520600" cy="792600"/>
          </a:xfrm>
          <a:prstGeom prst="rect">
            <a:avLst/>
          </a:prstGeom>
        </p:spPr>
        <p:txBody>
          <a:bodyPr anchorCtr="0" anchor="t" bIns="91650" lIns="91650" spcFirstLastPara="1" rIns="91650" wrap="square" tIns="9165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2" name="Google Shape;252;p48"/>
          <p:cNvSpPr txBox="1"/>
          <p:nvPr>
            <p:ph idx="12" type="sldNum"/>
          </p:nvPr>
        </p:nvSpPr>
        <p:spPr>
          <a:xfrm>
            <a:off x="8472458" y="4663217"/>
            <a:ext cx="548700" cy="393600"/>
          </a:xfrm>
          <a:prstGeom prst="rect">
            <a:avLst/>
          </a:prstGeom>
        </p:spPr>
        <p:txBody>
          <a:bodyPr anchorCtr="0" anchor="ctr" bIns="91650" lIns="91650" spcFirstLastPara="1" rIns="91650" wrap="square" tIns="916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 по центру 1">
  <p:cSld name="TITLE_AND_BODY_4">
    <p:spTree>
      <p:nvGrpSpPr>
        <p:cNvPr id="253" name="Shape 253"/>
        <p:cNvGrpSpPr/>
        <p:nvPr/>
      </p:nvGrpSpPr>
      <p:grpSpPr>
        <a:xfrm>
          <a:off x="0" y="0"/>
          <a:ext cx="0" cy="0"/>
          <a:chOff x="0" y="0"/>
          <a:chExt cx="0" cy="0"/>
        </a:xfrm>
      </p:grpSpPr>
      <p:sp>
        <p:nvSpPr>
          <p:cNvPr id="254" name="Google Shape;254;p49"/>
          <p:cNvSpPr txBox="1"/>
          <p:nvPr>
            <p:ph type="title"/>
          </p:nvPr>
        </p:nvSpPr>
        <p:spPr>
          <a:xfrm>
            <a:off x="666750" y="1700213"/>
            <a:ext cx="7810500" cy="1743000"/>
          </a:xfrm>
          <a:prstGeom prst="rect">
            <a:avLst/>
          </a:prstGeom>
          <a:noFill/>
          <a:ln>
            <a:noFill/>
          </a:ln>
        </p:spPr>
        <p:txBody>
          <a:bodyPr anchorCtr="0" anchor="ctr" bIns="19050" lIns="19050" spcFirstLastPara="1" rIns="19050" wrap="square" tIns="19050">
            <a:noAutofit/>
          </a:bodyPr>
          <a:lstStyle>
            <a:lvl1pPr lvl="0" rtl="0" algn="ctr">
              <a:lnSpc>
                <a:spcPct val="100000"/>
              </a:lnSpc>
              <a:spcBef>
                <a:spcPts val="0"/>
              </a:spcBef>
              <a:spcAft>
                <a:spcPts val="0"/>
              </a:spcAft>
              <a:buClr>
                <a:srgbClr val="FFFFFF"/>
              </a:buClr>
              <a:buSzPts val="700"/>
              <a:buNone/>
              <a:defRPr/>
            </a:lvl1pPr>
            <a:lvl2pPr lvl="1" rtl="0" algn="ctr">
              <a:lnSpc>
                <a:spcPct val="100000"/>
              </a:lnSpc>
              <a:spcBef>
                <a:spcPts val="0"/>
              </a:spcBef>
              <a:spcAft>
                <a:spcPts val="0"/>
              </a:spcAft>
              <a:buClr>
                <a:srgbClr val="FFFFFF"/>
              </a:buClr>
              <a:buSzPts val="700"/>
              <a:buNone/>
              <a:defRPr/>
            </a:lvl2pPr>
            <a:lvl3pPr lvl="2" rtl="0" algn="ctr">
              <a:lnSpc>
                <a:spcPct val="100000"/>
              </a:lnSpc>
              <a:spcBef>
                <a:spcPts val="0"/>
              </a:spcBef>
              <a:spcAft>
                <a:spcPts val="0"/>
              </a:spcAft>
              <a:buClr>
                <a:srgbClr val="FFFFFF"/>
              </a:buClr>
              <a:buSzPts val="700"/>
              <a:buNone/>
              <a:defRPr/>
            </a:lvl3pPr>
            <a:lvl4pPr lvl="3" rtl="0" algn="ctr">
              <a:lnSpc>
                <a:spcPct val="100000"/>
              </a:lnSpc>
              <a:spcBef>
                <a:spcPts val="0"/>
              </a:spcBef>
              <a:spcAft>
                <a:spcPts val="0"/>
              </a:spcAft>
              <a:buClr>
                <a:srgbClr val="FFFFFF"/>
              </a:buClr>
              <a:buSzPts val="700"/>
              <a:buNone/>
              <a:defRPr/>
            </a:lvl4pPr>
            <a:lvl5pPr lvl="4" rtl="0" algn="ctr">
              <a:lnSpc>
                <a:spcPct val="100000"/>
              </a:lnSpc>
              <a:spcBef>
                <a:spcPts val="0"/>
              </a:spcBef>
              <a:spcAft>
                <a:spcPts val="0"/>
              </a:spcAft>
              <a:buClr>
                <a:srgbClr val="FFFFFF"/>
              </a:buClr>
              <a:buSzPts val="700"/>
              <a:buNone/>
              <a:defRPr/>
            </a:lvl5pPr>
            <a:lvl6pPr lvl="5" rtl="0" algn="ctr">
              <a:lnSpc>
                <a:spcPct val="100000"/>
              </a:lnSpc>
              <a:spcBef>
                <a:spcPts val="0"/>
              </a:spcBef>
              <a:spcAft>
                <a:spcPts val="0"/>
              </a:spcAft>
              <a:buClr>
                <a:srgbClr val="FFFFFF"/>
              </a:buClr>
              <a:buSzPts val="700"/>
              <a:buNone/>
              <a:defRPr/>
            </a:lvl6pPr>
            <a:lvl7pPr lvl="6" rtl="0" algn="ctr">
              <a:lnSpc>
                <a:spcPct val="100000"/>
              </a:lnSpc>
              <a:spcBef>
                <a:spcPts val="0"/>
              </a:spcBef>
              <a:spcAft>
                <a:spcPts val="0"/>
              </a:spcAft>
              <a:buClr>
                <a:srgbClr val="FFFFFF"/>
              </a:buClr>
              <a:buSzPts val="700"/>
              <a:buNone/>
              <a:defRPr/>
            </a:lvl7pPr>
            <a:lvl8pPr lvl="7" rtl="0" algn="ctr">
              <a:lnSpc>
                <a:spcPct val="100000"/>
              </a:lnSpc>
              <a:spcBef>
                <a:spcPts val="0"/>
              </a:spcBef>
              <a:spcAft>
                <a:spcPts val="0"/>
              </a:spcAft>
              <a:buClr>
                <a:srgbClr val="FFFFFF"/>
              </a:buClr>
              <a:buSzPts val="700"/>
              <a:buNone/>
              <a:defRPr/>
            </a:lvl8pPr>
            <a:lvl9pPr lvl="8" rtl="0" algn="ctr">
              <a:lnSpc>
                <a:spcPct val="100000"/>
              </a:lnSpc>
              <a:spcBef>
                <a:spcPts val="0"/>
              </a:spcBef>
              <a:spcAft>
                <a:spcPts val="0"/>
              </a:spcAft>
              <a:buClr>
                <a:srgbClr val="FFFFFF"/>
              </a:buClr>
              <a:buSzPts val="700"/>
              <a:buNone/>
              <a:defRPr/>
            </a:lvl9pPr>
          </a:lstStyle>
          <a:p/>
        </p:txBody>
      </p:sp>
      <p:sp>
        <p:nvSpPr>
          <p:cNvPr id="255" name="Google Shape;255;p4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ru"/>
              <a:t>‹#›</a:t>
            </a:fld>
            <a:endParaRPr sz="1000">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11" Type="http://schemas.openxmlformats.org/officeDocument/2006/relationships/slideLayout" Target="../slideLayouts/slideLayout23.xml"/><Relationship Id="rId33" Type="http://schemas.openxmlformats.org/officeDocument/2006/relationships/slideLayout" Target="../slideLayouts/slideLayout45.xml"/><Relationship Id="rId10" Type="http://schemas.openxmlformats.org/officeDocument/2006/relationships/slideLayout" Target="../slideLayouts/slideLayout22.xml"/><Relationship Id="rId32" Type="http://schemas.openxmlformats.org/officeDocument/2006/relationships/slideLayout" Target="../slideLayouts/slideLayout44.xml"/><Relationship Id="rId13" Type="http://schemas.openxmlformats.org/officeDocument/2006/relationships/slideLayout" Target="../slideLayouts/slideLayout25.xml"/><Relationship Id="rId35" Type="http://schemas.openxmlformats.org/officeDocument/2006/relationships/slideLayout" Target="../slideLayouts/slideLayout47.xml"/><Relationship Id="rId12" Type="http://schemas.openxmlformats.org/officeDocument/2006/relationships/slideLayout" Target="../slideLayouts/slideLayout24.xml"/><Relationship Id="rId34" Type="http://schemas.openxmlformats.org/officeDocument/2006/relationships/slideLayout" Target="../slideLayouts/slideLayout46.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36" Type="http://schemas.openxmlformats.org/officeDocument/2006/relationships/theme" Target="../theme/theme2.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405000" y="135000"/>
            <a:ext cx="8334000" cy="540000"/>
          </a:xfrm>
          <a:prstGeom prst="rect">
            <a:avLst/>
          </a:prstGeom>
          <a:noFill/>
          <a:ln>
            <a:noFill/>
          </a:ln>
        </p:spPr>
        <p:txBody>
          <a:bodyPr anchorCtr="0" anchor="t" bIns="91650" lIns="91650" spcFirstLastPara="1" rIns="91650" wrap="square" tIns="91650">
            <a:noAutofit/>
          </a:bodyPr>
          <a:lstStyle>
            <a:lvl1pPr lvl="0" rtl="0" algn="ctr">
              <a:spcBef>
                <a:spcPts val="0"/>
              </a:spcBef>
              <a:spcAft>
                <a:spcPts val="0"/>
              </a:spcAft>
              <a:buSzPts val="2300"/>
              <a:buFont typeface="Montserrat Medium"/>
              <a:buNone/>
              <a:defRPr sz="2300">
                <a:latin typeface="Montserrat Medium"/>
                <a:ea typeface="Montserrat Medium"/>
                <a:cs typeface="Montserrat Medium"/>
                <a:sym typeface="Montserrat Medium"/>
              </a:defRPr>
            </a:lvl1pPr>
            <a:lvl2pPr lvl="1" rtl="0" algn="ctr">
              <a:spcBef>
                <a:spcPts val="0"/>
              </a:spcBef>
              <a:spcAft>
                <a:spcPts val="0"/>
              </a:spcAft>
              <a:buSzPts val="2300"/>
              <a:buFont typeface="Montserrat"/>
              <a:buNone/>
              <a:defRPr b="1" sz="2300">
                <a:latin typeface="Montserrat"/>
                <a:ea typeface="Montserrat"/>
                <a:cs typeface="Montserrat"/>
                <a:sym typeface="Montserrat"/>
              </a:defRPr>
            </a:lvl2pPr>
            <a:lvl3pPr lvl="2" rtl="0" algn="ctr">
              <a:spcBef>
                <a:spcPts val="0"/>
              </a:spcBef>
              <a:spcAft>
                <a:spcPts val="0"/>
              </a:spcAft>
              <a:buSzPts val="2300"/>
              <a:buFont typeface="Montserrat"/>
              <a:buNone/>
              <a:defRPr b="1" sz="2300">
                <a:latin typeface="Montserrat"/>
                <a:ea typeface="Montserrat"/>
                <a:cs typeface="Montserrat"/>
                <a:sym typeface="Montserrat"/>
              </a:defRPr>
            </a:lvl3pPr>
            <a:lvl4pPr lvl="3" rtl="0" algn="ctr">
              <a:spcBef>
                <a:spcPts val="0"/>
              </a:spcBef>
              <a:spcAft>
                <a:spcPts val="0"/>
              </a:spcAft>
              <a:buSzPts val="2300"/>
              <a:buFont typeface="Montserrat"/>
              <a:buNone/>
              <a:defRPr b="1" sz="2300">
                <a:latin typeface="Montserrat"/>
                <a:ea typeface="Montserrat"/>
                <a:cs typeface="Montserrat"/>
                <a:sym typeface="Montserrat"/>
              </a:defRPr>
            </a:lvl4pPr>
            <a:lvl5pPr lvl="4" rtl="0" algn="ctr">
              <a:spcBef>
                <a:spcPts val="0"/>
              </a:spcBef>
              <a:spcAft>
                <a:spcPts val="0"/>
              </a:spcAft>
              <a:buSzPts val="2300"/>
              <a:buFont typeface="Montserrat"/>
              <a:buNone/>
              <a:defRPr b="1" sz="2300">
                <a:latin typeface="Montserrat"/>
                <a:ea typeface="Montserrat"/>
                <a:cs typeface="Montserrat"/>
                <a:sym typeface="Montserrat"/>
              </a:defRPr>
            </a:lvl5pPr>
            <a:lvl6pPr lvl="5" rtl="0" algn="ctr">
              <a:spcBef>
                <a:spcPts val="0"/>
              </a:spcBef>
              <a:spcAft>
                <a:spcPts val="0"/>
              </a:spcAft>
              <a:buSzPts val="2300"/>
              <a:buFont typeface="Montserrat"/>
              <a:buNone/>
              <a:defRPr b="1" sz="2300">
                <a:latin typeface="Montserrat"/>
                <a:ea typeface="Montserrat"/>
                <a:cs typeface="Montserrat"/>
                <a:sym typeface="Montserrat"/>
              </a:defRPr>
            </a:lvl6pPr>
            <a:lvl7pPr lvl="6" rtl="0" algn="ctr">
              <a:spcBef>
                <a:spcPts val="0"/>
              </a:spcBef>
              <a:spcAft>
                <a:spcPts val="0"/>
              </a:spcAft>
              <a:buSzPts val="2300"/>
              <a:buFont typeface="Montserrat"/>
              <a:buNone/>
              <a:defRPr b="1" sz="2300">
                <a:latin typeface="Montserrat"/>
                <a:ea typeface="Montserrat"/>
                <a:cs typeface="Montserrat"/>
                <a:sym typeface="Montserrat"/>
              </a:defRPr>
            </a:lvl7pPr>
            <a:lvl8pPr lvl="7" rtl="0" algn="ctr">
              <a:spcBef>
                <a:spcPts val="0"/>
              </a:spcBef>
              <a:spcAft>
                <a:spcPts val="0"/>
              </a:spcAft>
              <a:buSzPts val="2300"/>
              <a:buFont typeface="Montserrat"/>
              <a:buNone/>
              <a:defRPr b="1" sz="2300">
                <a:latin typeface="Montserrat"/>
                <a:ea typeface="Montserrat"/>
                <a:cs typeface="Montserrat"/>
                <a:sym typeface="Montserrat"/>
              </a:defRPr>
            </a:lvl8pPr>
            <a:lvl9pPr lvl="8" rtl="0" algn="ctr">
              <a:spcBef>
                <a:spcPts val="0"/>
              </a:spcBef>
              <a:spcAft>
                <a:spcPts val="0"/>
              </a:spcAft>
              <a:buSzPts val="2300"/>
              <a:buFont typeface="Montserrat"/>
              <a:buNone/>
              <a:defRPr b="1" sz="2300">
                <a:latin typeface="Montserrat"/>
                <a:ea typeface="Montserrat"/>
                <a:cs typeface="Montserrat"/>
                <a:sym typeface="Montserrat"/>
              </a:defRPr>
            </a:lvl9pPr>
          </a:lstStyle>
          <a:p/>
        </p:txBody>
      </p:sp>
      <p:sp>
        <p:nvSpPr>
          <p:cNvPr id="55" name="Google Shape;55;p14"/>
          <p:cNvSpPr txBox="1"/>
          <p:nvPr>
            <p:ph idx="1" type="body"/>
          </p:nvPr>
        </p:nvSpPr>
        <p:spPr>
          <a:xfrm>
            <a:off x="311700" y="1152475"/>
            <a:ext cx="8520600" cy="3416400"/>
          </a:xfrm>
          <a:prstGeom prst="rect">
            <a:avLst/>
          </a:prstGeom>
          <a:noFill/>
          <a:ln>
            <a:noFill/>
          </a:ln>
        </p:spPr>
        <p:txBody>
          <a:bodyPr anchorCtr="0" anchor="t" bIns="91650" lIns="91650" spcFirstLastPara="1" rIns="91650" wrap="square" tIns="91650">
            <a:noAutofit/>
          </a:bodyPr>
          <a:lstStyle>
            <a:lvl1pPr indent="-298450" lvl="0" marL="457200" rtl="0">
              <a:lnSpc>
                <a:spcPct val="100000"/>
              </a:lnSpc>
              <a:spcBef>
                <a:spcPts val="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1pPr>
            <a:lvl2pPr indent="-298450" lvl="1" marL="9144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2pPr>
            <a:lvl3pPr indent="-298450" lvl="2" marL="13716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3pPr>
            <a:lvl4pPr indent="-298450" lvl="3" marL="18288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4pPr>
            <a:lvl5pPr indent="-298450" lvl="4" marL="22860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5pPr>
            <a:lvl6pPr indent="-298450" lvl="5" marL="27432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6pPr>
            <a:lvl7pPr indent="-298450" lvl="6" marL="32004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7pPr>
            <a:lvl8pPr indent="-298450" lvl="7" marL="3657600" rtl="0">
              <a:lnSpc>
                <a:spcPct val="100000"/>
              </a:lnSpc>
              <a:spcBef>
                <a:spcPts val="800"/>
              </a:spcBef>
              <a:spcAft>
                <a:spcPts val="0"/>
              </a:spcAft>
              <a:buClr>
                <a:schemeClr val="accent1"/>
              </a:buClr>
              <a:buSzPts val="1100"/>
              <a:buFont typeface="Montserrat"/>
              <a:buChar char="○"/>
              <a:defRPr sz="1100">
                <a:solidFill>
                  <a:schemeClr val="accent1"/>
                </a:solidFill>
                <a:latin typeface="Montserrat"/>
                <a:ea typeface="Montserrat"/>
                <a:cs typeface="Montserrat"/>
                <a:sym typeface="Montserrat"/>
              </a:defRPr>
            </a:lvl8pPr>
            <a:lvl9pPr indent="-298450" lvl="8" marL="4114800" rtl="0">
              <a:lnSpc>
                <a:spcPct val="100000"/>
              </a:lnSpc>
              <a:spcBef>
                <a:spcPts val="800"/>
              </a:spcBef>
              <a:spcAft>
                <a:spcPts val="800"/>
              </a:spcAft>
              <a:buClr>
                <a:schemeClr val="accent1"/>
              </a:buClr>
              <a:buSzPts val="1100"/>
              <a:buFont typeface="Montserrat"/>
              <a:buChar char="■"/>
              <a:defRPr sz="1100">
                <a:solidFill>
                  <a:schemeClr val="accent1"/>
                </a:solidFill>
                <a:latin typeface="Montserrat"/>
                <a:ea typeface="Montserrat"/>
                <a:cs typeface="Montserrat"/>
                <a:sym typeface="Montserrat"/>
              </a:defRPr>
            </a:lvl9pPr>
          </a:lstStyle>
          <a:p/>
        </p:txBody>
      </p:sp>
      <p:sp>
        <p:nvSpPr>
          <p:cNvPr id="56" name="Google Shape;56;p14"/>
          <p:cNvSpPr txBox="1"/>
          <p:nvPr>
            <p:ph idx="12" type="sldNum"/>
          </p:nvPr>
        </p:nvSpPr>
        <p:spPr>
          <a:xfrm>
            <a:off x="8536302" y="4749851"/>
            <a:ext cx="549000" cy="393300"/>
          </a:xfrm>
          <a:prstGeom prst="rect">
            <a:avLst/>
          </a:prstGeom>
          <a:noFill/>
          <a:ln>
            <a:noFill/>
          </a:ln>
        </p:spPr>
        <p:txBody>
          <a:bodyPr anchorCtr="0" anchor="ctr" bIns="91650" lIns="91650" spcFirstLastPara="1" rIns="91650" wrap="square" tIns="91650">
            <a:no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13">
          <p15:clr>
            <a:srgbClr val="EA4335"/>
          </p15:clr>
        </p15:guide>
        <p15:guide id="2" pos="5647">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26.png"/><Relationship Id="rId5" Type="http://schemas.openxmlformats.org/officeDocument/2006/relationships/image" Target="../media/image39.png"/><Relationship Id="rId6"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8.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8.jp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5.jp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8.jpg"/><Relationship Id="rId5"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8.pn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hyperlink" Target="http://www.youtube.com/watch?v=ATDKGXRkokg" TargetMode="External"/><Relationship Id="rId5"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3.jp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53.png"/><Relationship Id="rId9"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60.png"/><Relationship Id="rId5"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82.png"/><Relationship Id="rId21" Type="http://schemas.openxmlformats.org/officeDocument/2006/relationships/image" Target="../media/image80.png"/><Relationship Id="rId24" Type="http://schemas.openxmlformats.org/officeDocument/2006/relationships/image" Target="../media/image89.jpg"/><Relationship Id="rId23" Type="http://schemas.openxmlformats.org/officeDocument/2006/relationships/image" Target="../media/image84.png"/><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64.png"/><Relationship Id="rId4" Type="http://schemas.openxmlformats.org/officeDocument/2006/relationships/image" Target="../media/image67.png"/><Relationship Id="rId9" Type="http://schemas.openxmlformats.org/officeDocument/2006/relationships/image" Target="../media/image68.png"/><Relationship Id="rId5" Type="http://schemas.openxmlformats.org/officeDocument/2006/relationships/image" Target="../media/image63.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5.png"/><Relationship Id="rId11" Type="http://schemas.openxmlformats.org/officeDocument/2006/relationships/image" Target="../media/image78.png"/><Relationship Id="rId10" Type="http://schemas.openxmlformats.org/officeDocument/2006/relationships/image" Target="../media/image74.png"/><Relationship Id="rId13" Type="http://schemas.openxmlformats.org/officeDocument/2006/relationships/image" Target="../media/image81.png"/><Relationship Id="rId12" Type="http://schemas.openxmlformats.org/officeDocument/2006/relationships/image" Target="../media/image71.png"/><Relationship Id="rId15" Type="http://schemas.openxmlformats.org/officeDocument/2006/relationships/image" Target="../media/image70.png"/><Relationship Id="rId14" Type="http://schemas.openxmlformats.org/officeDocument/2006/relationships/image" Target="../media/image72.png"/><Relationship Id="rId17" Type="http://schemas.openxmlformats.org/officeDocument/2006/relationships/image" Target="../media/image76.png"/><Relationship Id="rId16" Type="http://schemas.openxmlformats.org/officeDocument/2006/relationships/image" Target="../media/image73.png"/><Relationship Id="rId19" Type="http://schemas.openxmlformats.org/officeDocument/2006/relationships/image" Target="../media/image75.png"/><Relationship Id="rId18"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73.png"/><Relationship Id="rId4" Type="http://schemas.openxmlformats.org/officeDocument/2006/relationships/image" Target="../media/image91.png"/><Relationship Id="rId9" Type="http://schemas.openxmlformats.org/officeDocument/2006/relationships/image" Target="../media/image87.png"/><Relationship Id="rId5" Type="http://schemas.openxmlformats.org/officeDocument/2006/relationships/image" Target="../media/image119.png"/><Relationship Id="rId6" Type="http://schemas.openxmlformats.org/officeDocument/2006/relationships/image" Target="../media/image95.jpg"/><Relationship Id="rId7" Type="http://schemas.openxmlformats.org/officeDocument/2006/relationships/image" Target="../media/image92.jpg"/><Relationship Id="rId8" Type="http://schemas.openxmlformats.org/officeDocument/2006/relationships/image" Target="../media/image114.jpg"/><Relationship Id="rId11" Type="http://schemas.openxmlformats.org/officeDocument/2006/relationships/image" Target="../media/image101.png"/><Relationship Id="rId10" Type="http://schemas.openxmlformats.org/officeDocument/2006/relationships/image" Target="../media/image90.jpg"/><Relationship Id="rId13" Type="http://schemas.openxmlformats.org/officeDocument/2006/relationships/image" Target="../media/image93.jpg"/><Relationship Id="rId12" Type="http://schemas.openxmlformats.org/officeDocument/2006/relationships/image" Target="../media/image10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113.png"/><Relationship Id="rId5" Type="http://schemas.openxmlformats.org/officeDocument/2006/relationships/image" Target="../media/image9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99.png"/><Relationship Id="rId9" Type="http://schemas.openxmlformats.org/officeDocument/2006/relationships/image" Target="../media/image109.png"/><Relationship Id="rId5" Type="http://schemas.openxmlformats.org/officeDocument/2006/relationships/image" Target="../media/image96.png"/><Relationship Id="rId6" Type="http://schemas.openxmlformats.org/officeDocument/2006/relationships/image" Target="../media/image98.png"/><Relationship Id="rId7" Type="http://schemas.openxmlformats.org/officeDocument/2006/relationships/image" Target="../media/image102.png"/><Relationship Id="rId8" Type="http://schemas.openxmlformats.org/officeDocument/2006/relationships/image" Target="../media/image100.png"/><Relationship Id="rId10"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5.png"/><Relationship Id="rId4" Type="http://schemas.openxmlformats.org/officeDocument/2006/relationships/image" Target="../media/image104.png"/><Relationship Id="rId9" Type="http://schemas.openxmlformats.org/officeDocument/2006/relationships/image" Target="../media/image111.png"/><Relationship Id="rId5" Type="http://schemas.openxmlformats.org/officeDocument/2006/relationships/image" Target="../media/image103.png"/><Relationship Id="rId6" Type="http://schemas.openxmlformats.org/officeDocument/2006/relationships/image" Target="../media/image105.png"/><Relationship Id="rId7" Type="http://schemas.openxmlformats.org/officeDocument/2006/relationships/image" Target="../media/image108.png"/><Relationship Id="rId8" Type="http://schemas.openxmlformats.org/officeDocument/2006/relationships/image" Target="../media/image1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3.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118.png"/><Relationship Id="rId5" Type="http://schemas.openxmlformats.org/officeDocument/2006/relationships/image" Target="../media/image1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21.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3.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20.jp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jp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50"/>
          <p:cNvPicPr preferRelativeResize="0"/>
          <p:nvPr/>
        </p:nvPicPr>
        <p:blipFill rotWithShape="1">
          <a:blip r:embed="rId3">
            <a:alphaModFix/>
          </a:blip>
          <a:srcRect b="13331" l="44953" r="6568" t="12396"/>
          <a:stretch/>
        </p:blipFill>
        <p:spPr>
          <a:xfrm>
            <a:off x="3470925" y="548402"/>
            <a:ext cx="5673147" cy="4235223"/>
          </a:xfrm>
          <a:prstGeom prst="rect">
            <a:avLst/>
          </a:prstGeom>
          <a:noFill/>
          <a:ln>
            <a:noFill/>
          </a:ln>
        </p:spPr>
      </p:pic>
      <p:sp>
        <p:nvSpPr>
          <p:cNvPr id="261" name="Google Shape;261;p50"/>
          <p:cNvSpPr txBox="1"/>
          <p:nvPr/>
        </p:nvSpPr>
        <p:spPr>
          <a:xfrm>
            <a:off x="540000" y="1934175"/>
            <a:ext cx="8108700" cy="2256600"/>
          </a:xfrm>
          <a:prstGeom prst="rect">
            <a:avLst/>
          </a:prstGeom>
          <a:noFill/>
          <a:ln>
            <a:noFill/>
          </a:ln>
        </p:spPr>
        <p:txBody>
          <a:bodyPr anchorCtr="0" anchor="ctr" bIns="50800" lIns="50800" spcFirstLastPara="1" rIns="50800" wrap="square" tIns="50800">
            <a:noAutofit/>
          </a:bodyPr>
          <a:lstStyle/>
          <a:p>
            <a:pPr indent="0" lvl="0" marL="0" marR="0" rtl="0" algn="l">
              <a:lnSpc>
                <a:spcPct val="115000"/>
              </a:lnSpc>
              <a:spcBef>
                <a:spcPts val="0"/>
              </a:spcBef>
              <a:spcAft>
                <a:spcPts val="0"/>
              </a:spcAft>
              <a:buClr>
                <a:srgbClr val="2677E0"/>
              </a:buClr>
              <a:buSzPts val="8000"/>
              <a:buFont typeface="Helvetica Neue"/>
              <a:buNone/>
            </a:pPr>
            <a:r>
              <a:rPr b="1" lang="ru" sz="3000">
                <a:solidFill>
                  <a:srgbClr val="2677E0"/>
                </a:solidFill>
                <a:latin typeface="Montserrat"/>
                <a:ea typeface="Montserrat"/>
                <a:cs typeface="Montserrat"/>
                <a:sym typeface="Montserrat"/>
              </a:rPr>
              <a:t>ПРЕЗЕНТАЦИЯ</a:t>
            </a:r>
            <a:r>
              <a:rPr b="1" lang="ru" sz="3000">
                <a:solidFill>
                  <a:srgbClr val="3F5670"/>
                </a:solidFill>
                <a:latin typeface="Montserrat"/>
                <a:ea typeface="Montserrat"/>
                <a:cs typeface="Montserrat"/>
                <a:sym typeface="Montserrat"/>
              </a:rPr>
              <a:t> </a:t>
            </a:r>
            <a:endParaRPr b="1" sz="3000">
              <a:solidFill>
                <a:srgbClr val="3F5670"/>
              </a:solidFill>
              <a:latin typeface="Montserrat"/>
              <a:ea typeface="Montserrat"/>
              <a:cs typeface="Montserrat"/>
              <a:sym typeface="Montserrat"/>
            </a:endParaRPr>
          </a:p>
          <a:p>
            <a:pPr indent="0" lvl="0" marL="0" marR="0" rtl="0" algn="l">
              <a:lnSpc>
                <a:spcPct val="115000"/>
              </a:lnSpc>
              <a:spcBef>
                <a:spcPts val="0"/>
              </a:spcBef>
              <a:spcAft>
                <a:spcPts val="0"/>
              </a:spcAft>
              <a:buClr>
                <a:srgbClr val="2677E0"/>
              </a:buClr>
              <a:buSzPts val="8000"/>
              <a:buFont typeface="Helvetica Neue"/>
              <a:buNone/>
            </a:pPr>
            <a:r>
              <a:rPr b="1" lang="ru" sz="3000">
                <a:solidFill>
                  <a:srgbClr val="3F5670"/>
                </a:solidFill>
                <a:latin typeface="Montserrat"/>
                <a:ea typeface="Montserrat"/>
                <a:cs typeface="Montserrat"/>
                <a:sym typeface="Montserrat"/>
              </a:rPr>
              <a:t>МЕЖДУНАРОДНОЙ </a:t>
            </a:r>
            <a:endParaRPr b="1" sz="3000">
              <a:solidFill>
                <a:srgbClr val="3F5670"/>
              </a:solidFill>
              <a:latin typeface="Montserrat"/>
              <a:ea typeface="Montserrat"/>
              <a:cs typeface="Montserrat"/>
              <a:sym typeface="Montserrat"/>
            </a:endParaRPr>
          </a:p>
          <a:p>
            <a:pPr indent="0" lvl="0" marL="0" marR="0" rtl="0" algn="l">
              <a:lnSpc>
                <a:spcPct val="115000"/>
              </a:lnSpc>
              <a:spcBef>
                <a:spcPts val="0"/>
              </a:spcBef>
              <a:spcAft>
                <a:spcPts val="0"/>
              </a:spcAft>
              <a:buClr>
                <a:srgbClr val="2677E0"/>
              </a:buClr>
              <a:buSzPts val="8000"/>
              <a:buFont typeface="Helvetica Neue"/>
              <a:buNone/>
            </a:pPr>
            <a:r>
              <a:rPr b="1" lang="ru" sz="3000">
                <a:solidFill>
                  <a:srgbClr val="3F5670"/>
                </a:solidFill>
                <a:latin typeface="Montserrat"/>
                <a:ea typeface="Montserrat"/>
                <a:cs typeface="Montserrat"/>
                <a:sym typeface="Montserrat"/>
              </a:rPr>
              <a:t>ФИНАНСОВОЙ КОМПАНИИ</a:t>
            </a:r>
            <a:r>
              <a:rPr b="1" lang="ru" sz="3000">
                <a:solidFill>
                  <a:srgbClr val="2677E0"/>
                </a:solidFill>
                <a:latin typeface="Montserrat"/>
                <a:ea typeface="Montserrat"/>
                <a:cs typeface="Montserrat"/>
                <a:sym typeface="Montserrat"/>
              </a:rPr>
              <a:t> </a:t>
            </a:r>
            <a:br>
              <a:rPr b="1" lang="ru" sz="3000">
                <a:solidFill>
                  <a:srgbClr val="2677E0"/>
                </a:solidFill>
                <a:latin typeface="Montserrat"/>
                <a:ea typeface="Montserrat"/>
                <a:cs typeface="Montserrat"/>
                <a:sym typeface="Montserrat"/>
              </a:rPr>
            </a:br>
            <a:r>
              <a:rPr b="1" lang="ru" sz="3200">
                <a:solidFill>
                  <a:srgbClr val="2677E0"/>
                </a:solidFill>
                <a:latin typeface="Montserrat"/>
                <a:ea typeface="Montserrat"/>
                <a:cs typeface="Montserrat"/>
                <a:sym typeface="Montserrat"/>
              </a:rPr>
              <a:t>SOLARGROUP</a:t>
            </a:r>
            <a:endParaRPr sz="3200">
              <a:solidFill>
                <a:srgbClr val="2677E0"/>
              </a:solidFill>
              <a:latin typeface="Montserrat"/>
              <a:ea typeface="Montserrat"/>
              <a:cs typeface="Montserrat"/>
              <a:sym typeface="Montserrat"/>
            </a:endParaRPr>
          </a:p>
        </p:txBody>
      </p:sp>
      <p:pic>
        <p:nvPicPr>
          <p:cNvPr id="262" name="Google Shape;262;p50"/>
          <p:cNvPicPr preferRelativeResize="0"/>
          <p:nvPr/>
        </p:nvPicPr>
        <p:blipFill>
          <a:blip r:embed="rId4">
            <a:alphaModFix/>
          </a:blip>
          <a:stretch>
            <a:fillRect/>
          </a:stretch>
        </p:blipFill>
        <p:spPr>
          <a:xfrm>
            <a:off x="539994" y="563112"/>
            <a:ext cx="2401033" cy="520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9"/>
          <p:cNvPicPr preferRelativeResize="0"/>
          <p:nvPr/>
        </p:nvPicPr>
        <p:blipFill rotWithShape="1">
          <a:blip r:embed="rId3">
            <a:alphaModFix/>
          </a:blip>
          <a:srcRect b="29001" l="0" r="0" t="9055"/>
          <a:stretch/>
        </p:blipFill>
        <p:spPr>
          <a:xfrm>
            <a:off x="0" y="121"/>
            <a:ext cx="9144004" cy="3185898"/>
          </a:xfrm>
          <a:prstGeom prst="rect">
            <a:avLst/>
          </a:prstGeom>
          <a:noFill/>
          <a:ln>
            <a:noFill/>
          </a:ln>
        </p:spPr>
      </p:pic>
      <p:sp>
        <p:nvSpPr>
          <p:cNvPr id="366" name="Google Shape;366;p59"/>
          <p:cNvSpPr txBox="1"/>
          <p:nvPr/>
        </p:nvSpPr>
        <p:spPr>
          <a:xfrm>
            <a:off x="222925" y="3872850"/>
            <a:ext cx="8631900" cy="8181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1500">
                <a:solidFill>
                  <a:srgbClr val="3F5670"/>
                </a:solidFill>
                <a:latin typeface="Montserrat"/>
                <a:ea typeface="Montserrat"/>
                <a:cs typeface="Montserrat"/>
                <a:sym typeface="Montserrat"/>
              </a:rPr>
              <a:t>ВОЗМОЖНОСТЬ ИНВЕСТИРОВАТЬ</a:t>
            </a:r>
            <a:r>
              <a:rPr lang="ru" sz="1500">
                <a:solidFill>
                  <a:srgbClr val="3F5670"/>
                </a:solidFill>
                <a:latin typeface="Montserrat Medium"/>
                <a:ea typeface="Montserrat Medium"/>
                <a:cs typeface="Montserrat Medium"/>
                <a:sym typeface="Montserrat Medium"/>
              </a:rPr>
              <a:t>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В ВЫСОКОДОХОДНЫЕ ИННОВАЦИОННЫЕ ПРОЕКТЫ</a:t>
            </a:r>
            <a:endParaRPr sz="1500">
              <a:solidFill>
                <a:srgbClr val="3F5670"/>
              </a:solidFill>
              <a:latin typeface="Montserrat Medium"/>
              <a:ea typeface="Montserrat Medium"/>
              <a:cs typeface="Montserrat Medium"/>
              <a:sym typeface="Montserrat Medium"/>
            </a:endParaRPr>
          </a:p>
        </p:txBody>
      </p:sp>
      <p:sp>
        <p:nvSpPr>
          <p:cNvPr id="367" name="Google Shape;367;p59"/>
          <p:cNvSpPr txBox="1"/>
          <p:nvPr/>
        </p:nvSpPr>
        <p:spPr>
          <a:xfrm>
            <a:off x="289200" y="34075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 </a:t>
            </a:r>
            <a:r>
              <a:rPr b="1" lang="ru" sz="2600">
                <a:solidFill>
                  <a:srgbClr val="2677E0"/>
                </a:solidFill>
                <a:latin typeface="Montserrat"/>
                <a:ea typeface="Montserrat"/>
                <a:cs typeface="Montserrat"/>
                <a:sym typeface="Montserrat"/>
              </a:rPr>
              <a:t>ДЛЯ ИНВЕСТОРОВ</a:t>
            </a:r>
            <a:endParaRPr sz="2600">
              <a:solidFill>
                <a:srgbClr val="2677E0"/>
              </a:solidFill>
              <a:latin typeface="Montserrat"/>
              <a:ea typeface="Montserrat"/>
              <a:cs typeface="Montserrat"/>
              <a:sym typeface="Montserrat"/>
            </a:endParaRPr>
          </a:p>
        </p:txBody>
      </p:sp>
      <p:pic>
        <p:nvPicPr>
          <p:cNvPr id="368" name="Google Shape;368;p59"/>
          <p:cNvPicPr preferRelativeResize="0"/>
          <p:nvPr/>
        </p:nvPicPr>
        <p:blipFill>
          <a:blip r:embed="rId4">
            <a:alphaModFix/>
          </a:blip>
          <a:stretch>
            <a:fillRect/>
          </a:stretch>
        </p:blipFill>
        <p:spPr>
          <a:xfrm>
            <a:off x="3968025" y="4691000"/>
            <a:ext cx="1207949" cy="26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nvSpPr>
        <p:spPr>
          <a:xfrm>
            <a:off x="5928875" y="3930450"/>
            <a:ext cx="2340000" cy="6687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КОСМИЧЕСКИЕ ИССЛЕДОВАНИЯ</a:t>
            </a:r>
            <a:endParaRPr sz="1500">
              <a:solidFill>
                <a:srgbClr val="3F5670"/>
              </a:solidFill>
              <a:latin typeface="Montserrat Medium"/>
              <a:ea typeface="Montserrat Medium"/>
              <a:cs typeface="Montserrat Medium"/>
              <a:sym typeface="Montserrat Medium"/>
            </a:endParaRPr>
          </a:p>
        </p:txBody>
      </p:sp>
      <p:sp>
        <p:nvSpPr>
          <p:cNvPr id="374" name="Google Shape;374;p60"/>
          <p:cNvSpPr txBox="1"/>
          <p:nvPr/>
        </p:nvSpPr>
        <p:spPr>
          <a:xfrm>
            <a:off x="875125" y="2191989"/>
            <a:ext cx="2340000" cy="668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ЗЕЛЁНАЯ ЭНЕРГЕТИКА</a:t>
            </a:r>
            <a:endParaRPr>
              <a:solidFill>
                <a:srgbClr val="3F5670"/>
              </a:solidFill>
              <a:latin typeface="Montserrat Medium"/>
              <a:ea typeface="Montserrat Medium"/>
              <a:cs typeface="Montserrat Medium"/>
              <a:sym typeface="Montserrat Medium"/>
            </a:endParaRPr>
          </a:p>
        </p:txBody>
      </p:sp>
      <p:sp>
        <p:nvSpPr>
          <p:cNvPr id="375" name="Google Shape;375;p60"/>
          <p:cNvSpPr txBox="1"/>
          <p:nvPr/>
        </p:nvSpPr>
        <p:spPr>
          <a:xfrm>
            <a:off x="3402000" y="2191989"/>
            <a:ext cx="2340000" cy="668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ИСКУССТВЕННЫЙ ИНТЕЛЛЕКТ</a:t>
            </a:r>
            <a:endParaRPr>
              <a:solidFill>
                <a:srgbClr val="3F5670"/>
              </a:solidFill>
              <a:latin typeface="Montserrat Medium"/>
              <a:ea typeface="Montserrat Medium"/>
              <a:cs typeface="Montserrat Medium"/>
              <a:sym typeface="Montserrat Medium"/>
            </a:endParaRPr>
          </a:p>
        </p:txBody>
      </p:sp>
      <p:sp>
        <p:nvSpPr>
          <p:cNvPr id="376" name="Google Shape;376;p60"/>
          <p:cNvSpPr txBox="1"/>
          <p:nvPr/>
        </p:nvSpPr>
        <p:spPr>
          <a:xfrm>
            <a:off x="5928863" y="2191989"/>
            <a:ext cx="2340000" cy="668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ПЕРЕРАБОТКА ОТХОДОВ</a:t>
            </a:r>
            <a:endParaRPr>
              <a:solidFill>
                <a:srgbClr val="3F5670"/>
              </a:solidFill>
              <a:latin typeface="Montserrat Medium"/>
              <a:ea typeface="Montserrat Medium"/>
              <a:cs typeface="Montserrat Medium"/>
              <a:sym typeface="Montserrat Medium"/>
            </a:endParaRPr>
          </a:p>
        </p:txBody>
      </p:sp>
      <p:sp>
        <p:nvSpPr>
          <p:cNvPr id="377" name="Google Shape;377;p60"/>
          <p:cNvSpPr txBox="1"/>
          <p:nvPr/>
        </p:nvSpPr>
        <p:spPr>
          <a:xfrm>
            <a:off x="875125" y="3886825"/>
            <a:ext cx="2340000" cy="3624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ФАРМАЦЕВТИКА</a:t>
            </a:r>
            <a:endParaRPr>
              <a:solidFill>
                <a:srgbClr val="3F5670"/>
              </a:solidFill>
              <a:latin typeface="Montserrat Medium"/>
              <a:ea typeface="Montserrat Medium"/>
              <a:cs typeface="Montserrat Medium"/>
              <a:sym typeface="Montserrat Medium"/>
            </a:endParaRPr>
          </a:p>
        </p:txBody>
      </p:sp>
      <p:sp>
        <p:nvSpPr>
          <p:cNvPr id="378" name="Google Shape;378;p60"/>
          <p:cNvSpPr txBox="1"/>
          <p:nvPr/>
        </p:nvSpPr>
        <p:spPr>
          <a:xfrm>
            <a:off x="3402000" y="3886825"/>
            <a:ext cx="23400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ОПРЕСНЕНИЕ ВОДЫ</a:t>
            </a:r>
            <a:endParaRPr>
              <a:solidFill>
                <a:srgbClr val="3F5670"/>
              </a:solidFill>
              <a:latin typeface="Montserrat Medium"/>
              <a:ea typeface="Montserrat Medium"/>
              <a:cs typeface="Montserrat Medium"/>
              <a:sym typeface="Montserrat Medium"/>
            </a:endParaRPr>
          </a:p>
        </p:txBody>
      </p:sp>
      <p:sp>
        <p:nvSpPr>
          <p:cNvPr id="379" name="Google Shape;379;p60"/>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ПЕРСПЕКТИВНЫЕ </a:t>
            </a:r>
            <a:r>
              <a:rPr b="1" lang="ru" sz="2600">
                <a:solidFill>
                  <a:srgbClr val="3F5670"/>
                </a:solidFill>
                <a:latin typeface="Montserrat"/>
                <a:ea typeface="Montserrat"/>
                <a:cs typeface="Montserrat"/>
                <a:sym typeface="Montserrat"/>
              </a:rPr>
              <a:t>НАПРАВЛЕНИЯ</a:t>
            </a:r>
            <a:endParaRPr sz="2600">
              <a:solidFill>
                <a:srgbClr val="2677E0"/>
              </a:solidFill>
              <a:latin typeface="Montserrat"/>
              <a:ea typeface="Montserrat"/>
              <a:cs typeface="Montserrat"/>
              <a:sym typeface="Montserrat"/>
            </a:endParaRPr>
          </a:p>
        </p:txBody>
      </p:sp>
      <p:pic>
        <p:nvPicPr>
          <p:cNvPr id="380" name="Google Shape;380;p60"/>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381" name="Google Shape;381;p60"/>
          <p:cNvPicPr preferRelativeResize="0"/>
          <p:nvPr/>
        </p:nvPicPr>
        <p:blipFill>
          <a:blip r:embed="rId4">
            <a:alphaModFix/>
          </a:blip>
          <a:stretch>
            <a:fillRect/>
          </a:stretch>
        </p:blipFill>
        <p:spPr>
          <a:xfrm>
            <a:off x="4213576" y="1410500"/>
            <a:ext cx="716843" cy="720000"/>
          </a:xfrm>
          <a:prstGeom prst="rect">
            <a:avLst/>
          </a:prstGeom>
          <a:noFill/>
          <a:ln>
            <a:noFill/>
          </a:ln>
        </p:spPr>
      </p:pic>
      <p:pic>
        <p:nvPicPr>
          <p:cNvPr id="382" name="Google Shape;382;p60"/>
          <p:cNvPicPr preferRelativeResize="0"/>
          <p:nvPr/>
        </p:nvPicPr>
        <p:blipFill>
          <a:blip r:embed="rId5">
            <a:alphaModFix/>
          </a:blip>
          <a:stretch>
            <a:fillRect/>
          </a:stretch>
        </p:blipFill>
        <p:spPr>
          <a:xfrm>
            <a:off x="1733693" y="1410500"/>
            <a:ext cx="718132" cy="719999"/>
          </a:xfrm>
          <a:prstGeom prst="rect">
            <a:avLst/>
          </a:prstGeom>
          <a:noFill/>
          <a:ln>
            <a:noFill/>
          </a:ln>
        </p:spPr>
      </p:pic>
      <p:pic>
        <p:nvPicPr>
          <p:cNvPr id="383" name="Google Shape;383;p60"/>
          <p:cNvPicPr preferRelativeResize="0"/>
          <p:nvPr/>
        </p:nvPicPr>
        <p:blipFill>
          <a:blip r:embed="rId6">
            <a:alphaModFix/>
          </a:blip>
          <a:stretch>
            <a:fillRect/>
          </a:stretch>
        </p:blipFill>
        <p:spPr>
          <a:xfrm>
            <a:off x="1741763" y="3105325"/>
            <a:ext cx="720000" cy="791209"/>
          </a:xfrm>
          <a:prstGeom prst="rect">
            <a:avLst/>
          </a:prstGeom>
          <a:noFill/>
          <a:ln>
            <a:noFill/>
          </a:ln>
        </p:spPr>
      </p:pic>
      <p:pic>
        <p:nvPicPr>
          <p:cNvPr id="384" name="Google Shape;384;p60"/>
          <p:cNvPicPr preferRelativeResize="0"/>
          <p:nvPr/>
        </p:nvPicPr>
        <p:blipFill>
          <a:blip r:embed="rId7">
            <a:alphaModFix/>
          </a:blip>
          <a:stretch>
            <a:fillRect/>
          </a:stretch>
        </p:blipFill>
        <p:spPr>
          <a:xfrm>
            <a:off x="6714201" y="1410500"/>
            <a:ext cx="720000" cy="672898"/>
          </a:xfrm>
          <a:prstGeom prst="rect">
            <a:avLst/>
          </a:prstGeom>
          <a:noFill/>
          <a:ln>
            <a:noFill/>
          </a:ln>
        </p:spPr>
      </p:pic>
      <p:pic>
        <p:nvPicPr>
          <p:cNvPr id="385" name="Google Shape;385;p60"/>
          <p:cNvPicPr preferRelativeResize="0"/>
          <p:nvPr/>
        </p:nvPicPr>
        <p:blipFill>
          <a:blip r:embed="rId8">
            <a:alphaModFix/>
          </a:blip>
          <a:stretch>
            <a:fillRect/>
          </a:stretch>
        </p:blipFill>
        <p:spPr>
          <a:xfrm>
            <a:off x="4238090" y="3113833"/>
            <a:ext cx="720000" cy="774193"/>
          </a:xfrm>
          <a:prstGeom prst="rect">
            <a:avLst/>
          </a:prstGeom>
          <a:noFill/>
          <a:ln>
            <a:noFill/>
          </a:ln>
        </p:spPr>
      </p:pic>
      <p:pic>
        <p:nvPicPr>
          <p:cNvPr id="386" name="Google Shape;386;p60"/>
          <p:cNvPicPr preferRelativeResize="0"/>
          <p:nvPr/>
        </p:nvPicPr>
        <p:blipFill>
          <a:blip r:embed="rId9">
            <a:alphaModFix/>
          </a:blip>
          <a:stretch>
            <a:fillRect/>
          </a:stretch>
        </p:blipFill>
        <p:spPr>
          <a:xfrm>
            <a:off x="6771275" y="3140929"/>
            <a:ext cx="720000" cy="72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1"/>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ДЛЯ ИНВЕСТОРОВ</a:t>
            </a:r>
            <a:endParaRPr sz="2600">
              <a:solidFill>
                <a:srgbClr val="2677E0"/>
              </a:solidFill>
              <a:latin typeface="Montserrat"/>
              <a:ea typeface="Montserrat"/>
              <a:cs typeface="Montserrat"/>
              <a:sym typeface="Montserrat"/>
            </a:endParaRPr>
          </a:p>
        </p:txBody>
      </p:sp>
      <p:pic>
        <p:nvPicPr>
          <p:cNvPr id="392" name="Google Shape;392;p61"/>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393" name="Google Shape;393;p61"/>
          <p:cNvSpPr txBox="1"/>
          <p:nvPr/>
        </p:nvSpPr>
        <p:spPr>
          <a:xfrm>
            <a:off x="1285875" y="1431144"/>
            <a:ext cx="30000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500">
                <a:solidFill>
                  <a:srgbClr val="3F5670"/>
                </a:solidFill>
                <a:latin typeface="Montserrat"/>
                <a:ea typeface="Montserrat"/>
                <a:cs typeface="Montserrat"/>
                <a:sym typeface="Montserrat"/>
              </a:rPr>
              <a:t>ВЫСОКОДОХОДНЫЕ </a:t>
            </a:r>
            <a:r>
              <a:rPr lang="ru" sz="1500">
                <a:solidFill>
                  <a:srgbClr val="3F5670"/>
                </a:solidFill>
                <a:latin typeface="Montserrat Medium"/>
                <a:ea typeface="Montserrat Medium"/>
                <a:cs typeface="Montserrat Medium"/>
                <a:sym typeface="Montserrat Medium"/>
              </a:rPr>
              <a:t>ПРОЕКТЫ </a:t>
            </a:r>
            <a:endParaRPr>
              <a:solidFill>
                <a:srgbClr val="3F5670"/>
              </a:solidFill>
            </a:endParaRPr>
          </a:p>
        </p:txBody>
      </p:sp>
      <p:sp>
        <p:nvSpPr>
          <p:cNvPr id="394" name="Google Shape;394;p61"/>
          <p:cNvSpPr txBox="1"/>
          <p:nvPr/>
        </p:nvSpPr>
        <p:spPr>
          <a:xfrm>
            <a:off x="1285875" y="2445825"/>
            <a:ext cx="30000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500">
                <a:solidFill>
                  <a:srgbClr val="3F5670"/>
                </a:solidFill>
                <a:latin typeface="Montserrat"/>
                <a:ea typeface="Montserrat"/>
                <a:cs typeface="Montserrat"/>
                <a:sym typeface="Montserrat"/>
              </a:rPr>
              <a:t>ЮРИДИЧЕСКАЯ ЗАЩИТА</a:t>
            </a:r>
            <a:r>
              <a:rPr lang="ru" sz="1500">
                <a:solidFill>
                  <a:srgbClr val="3F5670"/>
                </a:solidFill>
                <a:latin typeface="Montserrat Medium"/>
                <a:ea typeface="Montserrat Medium"/>
                <a:cs typeface="Montserrat Medium"/>
                <a:sym typeface="Montserrat Medium"/>
              </a:rPr>
              <a:t> ВЛОЖЕННЫХ СРЕДСТВ</a:t>
            </a:r>
            <a:endParaRPr>
              <a:solidFill>
                <a:srgbClr val="3F5670"/>
              </a:solidFill>
            </a:endParaRPr>
          </a:p>
        </p:txBody>
      </p:sp>
      <p:sp>
        <p:nvSpPr>
          <p:cNvPr id="395" name="Google Shape;395;p61"/>
          <p:cNvSpPr txBox="1"/>
          <p:nvPr/>
        </p:nvSpPr>
        <p:spPr>
          <a:xfrm>
            <a:off x="1285875" y="3468375"/>
            <a:ext cx="30576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500">
                <a:solidFill>
                  <a:srgbClr val="3F5670"/>
                </a:solidFill>
                <a:latin typeface="Montserrat"/>
                <a:ea typeface="Montserrat"/>
                <a:cs typeface="Montserrat"/>
                <a:sym typeface="Montserrat"/>
              </a:rPr>
              <a:t>ПОДДЕРЖКА КЛИЕНТОВ </a:t>
            </a:r>
            <a:br>
              <a:rPr b="1" lang="ru" sz="1500">
                <a:solidFill>
                  <a:srgbClr val="3F5670"/>
                </a:solidFill>
                <a:latin typeface="Montserrat"/>
                <a:ea typeface="Montserrat"/>
                <a:cs typeface="Montserrat"/>
                <a:sym typeface="Montserrat"/>
              </a:rPr>
            </a:br>
            <a:r>
              <a:rPr lang="ru" sz="1500">
                <a:solidFill>
                  <a:srgbClr val="3F5670"/>
                </a:solidFill>
                <a:latin typeface="Montserrat Medium"/>
                <a:ea typeface="Montserrat Medium"/>
                <a:cs typeface="Montserrat Medium"/>
                <a:sym typeface="Montserrat Medium"/>
              </a:rPr>
              <a:t>24 ЧАСА 7 ДНЕЙ В НЕДЕЛЮ</a:t>
            </a:r>
            <a:endParaRPr>
              <a:solidFill>
                <a:srgbClr val="3F5670"/>
              </a:solidFill>
            </a:endParaRPr>
          </a:p>
        </p:txBody>
      </p:sp>
      <p:sp>
        <p:nvSpPr>
          <p:cNvPr id="396" name="Google Shape;396;p61"/>
          <p:cNvSpPr txBox="1"/>
          <p:nvPr/>
        </p:nvSpPr>
        <p:spPr>
          <a:xfrm>
            <a:off x="5177625" y="1431144"/>
            <a:ext cx="30000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МИНИМАЛЬНАЯ </a:t>
            </a:r>
            <a:r>
              <a:rPr b="1" lang="ru" sz="1500">
                <a:solidFill>
                  <a:srgbClr val="3F5670"/>
                </a:solidFill>
                <a:latin typeface="Montserrat"/>
                <a:ea typeface="Montserrat"/>
                <a:cs typeface="Montserrat"/>
                <a:sym typeface="Montserrat"/>
              </a:rPr>
              <a:t>ИНВЕСТИЦИЯ 50$</a:t>
            </a:r>
            <a:endParaRPr b="1">
              <a:solidFill>
                <a:srgbClr val="3F5670"/>
              </a:solidFill>
            </a:endParaRPr>
          </a:p>
        </p:txBody>
      </p:sp>
      <p:sp>
        <p:nvSpPr>
          <p:cNvPr id="397" name="Google Shape;397;p61"/>
          <p:cNvSpPr txBox="1"/>
          <p:nvPr/>
        </p:nvSpPr>
        <p:spPr>
          <a:xfrm>
            <a:off x="5136350" y="2460125"/>
            <a:ext cx="39726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ВОЗМОЖНОСТЬ </a:t>
            </a:r>
            <a:r>
              <a:rPr lang="ru" sz="1500">
                <a:solidFill>
                  <a:srgbClr val="3F5670"/>
                </a:solidFill>
                <a:latin typeface="Montserrat Medium"/>
                <a:ea typeface="Montserrat Medium"/>
                <a:cs typeface="Montserrat Medium"/>
                <a:sym typeface="Montserrat Medium"/>
              </a:rPr>
              <a:t>ИНВЕСТИРОВАТЬ ИЗ </a:t>
            </a:r>
            <a:r>
              <a:rPr b="1" lang="ru" sz="1500">
                <a:solidFill>
                  <a:srgbClr val="3F5670"/>
                </a:solidFill>
                <a:latin typeface="Montserrat"/>
                <a:ea typeface="Montserrat"/>
                <a:cs typeface="Montserrat"/>
                <a:sym typeface="Montserrat"/>
              </a:rPr>
              <a:t>ЛЮБОЙ ТОЧКИ МИРА</a:t>
            </a:r>
            <a:endParaRPr b="1">
              <a:solidFill>
                <a:srgbClr val="3F5670"/>
              </a:solidFill>
            </a:endParaRPr>
          </a:p>
        </p:txBody>
      </p:sp>
      <p:sp>
        <p:nvSpPr>
          <p:cNvPr id="398" name="Google Shape;398;p61"/>
          <p:cNvSpPr txBox="1"/>
          <p:nvPr/>
        </p:nvSpPr>
        <p:spPr>
          <a:xfrm>
            <a:off x="5157050" y="3481975"/>
            <a:ext cx="39312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ВОЗМОЖНОСТЬ </a:t>
            </a:r>
            <a:r>
              <a:rPr lang="ru" sz="1500">
                <a:solidFill>
                  <a:srgbClr val="3F5670"/>
                </a:solidFill>
                <a:latin typeface="Montserrat Medium"/>
                <a:ea typeface="Montserrat Medium"/>
                <a:cs typeface="Montserrat Medium"/>
                <a:sym typeface="Montserrat Medium"/>
              </a:rPr>
              <a:t>ПОДДЕРЖАТЬ  ИННОВАЦИИ </a:t>
            </a:r>
            <a:r>
              <a:rPr b="1" lang="ru" sz="1500">
                <a:solidFill>
                  <a:srgbClr val="3F5670"/>
                </a:solidFill>
                <a:latin typeface="Montserrat"/>
                <a:ea typeface="Montserrat"/>
                <a:cs typeface="Montserrat"/>
                <a:sym typeface="Montserrat"/>
              </a:rPr>
              <a:t>ПО ВСЕМУ МИРУ</a:t>
            </a:r>
            <a:endParaRPr b="1">
              <a:solidFill>
                <a:srgbClr val="3F5670"/>
              </a:solidFill>
            </a:endParaRPr>
          </a:p>
        </p:txBody>
      </p:sp>
      <p:sp>
        <p:nvSpPr>
          <p:cNvPr id="399" name="Google Shape;399;p61"/>
          <p:cNvSpPr/>
          <p:nvPr/>
        </p:nvSpPr>
        <p:spPr>
          <a:xfrm>
            <a:off x="768600" y="1564494"/>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58EEE"/>
              </a:solidFill>
            </a:endParaRPr>
          </a:p>
        </p:txBody>
      </p:sp>
      <p:sp>
        <p:nvSpPr>
          <p:cNvPr id="400" name="Google Shape;400;p61"/>
          <p:cNvSpPr/>
          <p:nvPr/>
        </p:nvSpPr>
        <p:spPr>
          <a:xfrm>
            <a:off x="768600" y="2586350"/>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1"/>
          <p:cNvSpPr/>
          <p:nvPr/>
        </p:nvSpPr>
        <p:spPr>
          <a:xfrm>
            <a:off x="768600" y="3615325"/>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1"/>
          <p:cNvSpPr/>
          <p:nvPr/>
        </p:nvSpPr>
        <p:spPr>
          <a:xfrm>
            <a:off x="4669650" y="1564494"/>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1"/>
          <p:cNvSpPr/>
          <p:nvPr/>
        </p:nvSpPr>
        <p:spPr>
          <a:xfrm>
            <a:off x="4669650" y="2586350"/>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1"/>
          <p:cNvSpPr/>
          <p:nvPr/>
        </p:nvSpPr>
        <p:spPr>
          <a:xfrm>
            <a:off x="4669650" y="3615325"/>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1"/>
          <p:cNvSpPr/>
          <p:nvPr/>
        </p:nvSpPr>
        <p:spPr>
          <a:xfrm rot="5400000">
            <a:off x="876500" y="1671075"/>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1"/>
          <p:cNvSpPr/>
          <p:nvPr/>
        </p:nvSpPr>
        <p:spPr>
          <a:xfrm rot="5400000">
            <a:off x="876500" y="2700050"/>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1"/>
          <p:cNvSpPr/>
          <p:nvPr/>
        </p:nvSpPr>
        <p:spPr>
          <a:xfrm rot="5400000">
            <a:off x="876500" y="3729025"/>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1"/>
          <p:cNvSpPr/>
          <p:nvPr/>
        </p:nvSpPr>
        <p:spPr>
          <a:xfrm rot="5400000">
            <a:off x="4770375" y="1671075"/>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1"/>
          <p:cNvSpPr/>
          <p:nvPr/>
        </p:nvSpPr>
        <p:spPr>
          <a:xfrm rot="5400000">
            <a:off x="4770375" y="2700050"/>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1"/>
          <p:cNvSpPr/>
          <p:nvPr/>
        </p:nvSpPr>
        <p:spPr>
          <a:xfrm rot="5400000">
            <a:off x="4770375" y="3729025"/>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62"/>
          <p:cNvPicPr preferRelativeResize="0"/>
          <p:nvPr/>
        </p:nvPicPr>
        <p:blipFill>
          <a:blip r:embed="rId3">
            <a:alphaModFix/>
          </a:blip>
          <a:stretch>
            <a:fillRect/>
          </a:stretch>
        </p:blipFill>
        <p:spPr>
          <a:xfrm>
            <a:off x="2180475" y="1517300"/>
            <a:ext cx="1262200" cy="1264548"/>
          </a:xfrm>
          <a:prstGeom prst="rect">
            <a:avLst/>
          </a:prstGeom>
          <a:noFill/>
          <a:ln>
            <a:noFill/>
          </a:ln>
        </p:spPr>
      </p:pic>
      <p:sp>
        <p:nvSpPr>
          <p:cNvPr id="416" name="Google Shape;416;p62"/>
          <p:cNvSpPr txBox="1"/>
          <p:nvPr/>
        </p:nvSpPr>
        <p:spPr>
          <a:xfrm>
            <a:off x="540000" y="436525"/>
            <a:ext cx="8064000" cy="5739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ИДЕЯ </a:t>
            </a:r>
            <a:r>
              <a:rPr b="1" lang="ru" sz="2600">
                <a:solidFill>
                  <a:srgbClr val="3F5670"/>
                </a:solidFill>
                <a:latin typeface="Montserrat"/>
                <a:ea typeface="Montserrat"/>
                <a:cs typeface="Montserrat"/>
                <a:sym typeface="Montserrat"/>
              </a:rPr>
              <a:t>SOLARGROUP</a:t>
            </a:r>
            <a:endParaRPr sz="2600">
              <a:solidFill>
                <a:srgbClr val="3F5670"/>
              </a:solidFill>
              <a:latin typeface="Montserrat"/>
              <a:ea typeface="Montserrat"/>
              <a:cs typeface="Montserrat"/>
              <a:sym typeface="Montserrat"/>
            </a:endParaRPr>
          </a:p>
        </p:txBody>
      </p:sp>
      <p:pic>
        <p:nvPicPr>
          <p:cNvPr id="417" name="Google Shape;417;p62"/>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418" name="Google Shape;418;p62"/>
          <p:cNvSpPr txBox="1"/>
          <p:nvPr/>
        </p:nvSpPr>
        <p:spPr>
          <a:xfrm>
            <a:off x="1100225" y="2982650"/>
            <a:ext cx="3422700" cy="1601700"/>
          </a:xfrm>
          <a:prstGeom prst="rect">
            <a:avLst/>
          </a:prstGeom>
          <a:noFill/>
          <a:ln>
            <a:noFill/>
          </a:ln>
        </p:spPr>
        <p:txBody>
          <a:bodyPr anchorCtr="0" anchor="t" bIns="50800" lIns="50800" spcFirstLastPara="1" rIns="50800" wrap="square" tIns="50800">
            <a:noAutofit/>
          </a:bodyPr>
          <a:lstStyle/>
          <a:p>
            <a:pPr indent="0" lvl="0" marL="0" rtl="0" algn="ctr">
              <a:lnSpc>
                <a:spcPct val="110000"/>
              </a:lnSpc>
              <a:spcBef>
                <a:spcPts val="0"/>
              </a:spcBef>
              <a:spcAft>
                <a:spcPts val="1000"/>
              </a:spcAft>
              <a:buClr>
                <a:schemeClr val="dk1"/>
              </a:buClr>
              <a:buSzPts val="1100"/>
              <a:buFont typeface="Arial"/>
              <a:buNone/>
            </a:pPr>
            <a:r>
              <a:rPr lang="ru" sz="1500">
                <a:solidFill>
                  <a:srgbClr val="3F5670"/>
                </a:solidFill>
                <a:latin typeface="Montserrat Medium"/>
                <a:ea typeface="Montserrat Medium"/>
                <a:cs typeface="Montserrat Medium"/>
                <a:sym typeface="Montserrat Medium"/>
              </a:rPr>
              <a:t>ДАТЬ ДОСТУП </a:t>
            </a:r>
            <a:br>
              <a:rPr lang="ru" sz="1500">
                <a:solidFill>
                  <a:srgbClr val="3F5670"/>
                </a:solidFill>
                <a:latin typeface="Montserrat Medium"/>
                <a:ea typeface="Montserrat Medium"/>
                <a:cs typeface="Montserrat Medium"/>
                <a:sym typeface="Montserrat Medium"/>
              </a:rPr>
            </a:br>
            <a:r>
              <a:rPr b="1" lang="ru" sz="1500">
                <a:solidFill>
                  <a:srgbClr val="3F5670"/>
                </a:solidFill>
                <a:latin typeface="Montserrat"/>
                <a:ea typeface="Montserrat"/>
                <a:cs typeface="Montserrat"/>
                <a:sym typeface="Montserrat"/>
              </a:rPr>
              <a:t>К ДОХОДНЫМ ИНВЕСТИЦИЯМ</a:t>
            </a:r>
            <a:r>
              <a:rPr lang="ru" sz="1500">
                <a:solidFill>
                  <a:srgbClr val="3F5670"/>
                </a:solidFill>
                <a:latin typeface="Montserrat Medium"/>
                <a:ea typeface="Montserrat Medium"/>
                <a:cs typeface="Montserrat Medium"/>
                <a:sym typeface="Montserrat Medium"/>
              </a:rPr>
              <a:t>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ТЕМ, КОМУ РАНЬШЕ ЭТО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БЫЛО НЕДОСТУПНО</a:t>
            </a:r>
            <a:endParaRPr b="1" sz="1500">
              <a:solidFill>
                <a:srgbClr val="3F5670"/>
              </a:solidFill>
              <a:latin typeface="Montserrat"/>
              <a:ea typeface="Montserrat"/>
              <a:cs typeface="Montserrat"/>
              <a:sym typeface="Montserrat"/>
            </a:endParaRPr>
          </a:p>
        </p:txBody>
      </p:sp>
      <p:sp>
        <p:nvSpPr>
          <p:cNvPr id="419" name="Google Shape;419;p62"/>
          <p:cNvSpPr txBox="1"/>
          <p:nvPr/>
        </p:nvSpPr>
        <p:spPr>
          <a:xfrm>
            <a:off x="4760150" y="2982650"/>
            <a:ext cx="2880300" cy="1269300"/>
          </a:xfrm>
          <a:prstGeom prst="rect">
            <a:avLst/>
          </a:prstGeom>
          <a:noFill/>
          <a:ln>
            <a:noFill/>
          </a:ln>
        </p:spPr>
        <p:txBody>
          <a:bodyPr anchorCtr="0" anchor="t" bIns="50800" lIns="50800" spcFirstLastPara="1" rIns="50800" wrap="square" tIns="50800">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ДАТЬ ВОЗМОЖНОСТЬ ПОДДЕРЖАТЬ </a:t>
            </a:r>
            <a:r>
              <a:rPr b="1" lang="ru" sz="1500">
                <a:solidFill>
                  <a:srgbClr val="3F5670"/>
                </a:solidFill>
                <a:latin typeface="Montserrat"/>
                <a:ea typeface="Montserrat"/>
                <a:cs typeface="Montserrat"/>
                <a:sym typeface="Montserrat"/>
              </a:rPr>
              <a:t>ПЕРСПЕКТИВНЫЕ ТЕХНОЛОГИИ</a:t>
            </a:r>
            <a:endParaRPr b="1" sz="1500">
              <a:solidFill>
                <a:srgbClr val="3F5670"/>
              </a:solidFill>
              <a:latin typeface="Montserrat"/>
              <a:ea typeface="Montserrat"/>
              <a:cs typeface="Montserrat"/>
              <a:sym typeface="Montserrat"/>
            </a:endParaRPr>
          </a:p>
        </p:txBody>
      </p:sp>
      <p:pic>
        <p:nvPicPr>
          <p:cNvPr id="420" name="Google Shape;420;p62"/>
          <p:cNvPicPr preferRelativeResize="0"/>
          <p:nvPr/>
        </p:nvPicPr>
        <p:blipFill>
          <a:blip r:embed="rId5">
            <a:alphaModFix/>
          </a:blip>
          <a:stretch>
            <a:fillRect/>
          </a:stretch>
        </p:blipFill>
        <p:spPr>
          <a:xfrm>
            <a:off x="5565650" y="1560950"/>
            <a:ext cx="1269302" cy="12693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63"/>
          <p:cNvPicPr preferRelativeResize="0"/>
          <p:nvPr/>
        </p:nvPicPr>
        <p:blipFill rotWithShape="1">
          <a:blip r:embed="rId3">
            <a:alphaModFix/>
          </a:blip>
          <a:srcRect b="9492" l="0" r="0" t="38290"/>
          <a:stretch/>
        </p:blipFill>
        <p:spPr>
          <a:xfrm>
            <a:off x="0" y="0"/>
            <a:ext cx="9144000" cy="3185901"/>
          </a:xfrm>
          <a:prstGeom prst="rect">
            <a:avLst/>
          </a:prstGeom>
          <a:noFill/>
          <a:ln>
            <a:noFill/>
          </a:ln>
        </p:spPr>
      </p:pic>
      <p:sp>
        <p:nvSpPr>
          <p:cNvPr id="426" name="Google Shape;426;p63"/>
          <p:cNvSpPr txBox="1"/>
          <p:nvPr/>
        </p:nvSpPr>
        <p:spPr>
          <a:xfrm>
            <a:off x="289200" y="34075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 </a:t>
            </a:r>
            <a:r>
              <a:rPr b="1" lang="ru" sz="2600">
                <a:solidFill>
                  <a:srgbClr val="2677E0"/>
                </a:solidFill>
                <a:latin typeface="Montserrat"/>
                <a:ea typeface="Montserrat"/>
                <a:cs typeface="Montserrat"/>
                <a:sym typeface="Montserrat"/>
              </a:rPr>
              <a:t>ДЛЯ ПРОЕКТОВ</a:t>
            </a:r>
            <a:endParaRPr sz="2600">
              <a:solidFill>
                <a:srgbClr val="2677E0"/>
              </a:solidFill>
              <a:latin typeface="Montserrat"/>
              <a:ea typeface="Montserrat"/>
              <a:cs typeface="Montserrat"/>
              <a:sym typeface="Montserrat"/>
            </a:endParaRPr>
          </a:p>
        </p:txBody>
      </p:sp>
      <p:pic>
        <p:nvPicPr>
          <p:cNvPr id="427" name="Google Shape;427;p63"/>
          <p:cNvPicPr preferRelativeResize="0"/>
          <p:nvPr/>
        </p:nvPicPr>
        <p:blipFill>
          <a:blip r:embed="rId4">
            <a:alphaModFix/>
          </a:blip>
          <a:stretch>
            <a:fillRect/>
          </a:stretch>
        </p:blipFill>
        <p:spPr>
          <a:xfrm>
            <a:off x="3968000" y="260653"/>
            <a:ext cx="1207997" cy="262000"/>
          </a:xfrm>
          <a:prstGeom prst="rect">
            <a:avLst/>
          </a:prstGeom>
          <a:noFill/>
          <a:ln>
            <a:noFill/>
          </a:ln>
        </p:spPr>
      </p:pic>
      <p:pic>
        <p:nvPicPr>
          <p:cNvPr id="428" name="Google Shape;428;p63"/>
          <p:cNvPicPr preferRelativeResize="0"/>
          <p:nvPr/>
        </p:nvPicPr>
        <p:blipFill rotWithShape="1">
          <a:blip r:embed="rId5">
            <a:alphaModFix/>
          </a:blip>
          <a:srcRect b="2056" l="0" r="0" t="0"/>
          <a:stretch/>
        </p:blipFill>
        <p:spPr>
          <a:xfrm>
            <a:off x="0" y="0"/>
            <a:ext cx="9144000" cy="3185900"/>
          </a:xfrm>
          <a:prstGeom prst="rect">
            <a:avLst/>
          </a:prstGeom>
          <a:noFill/>
          <a:ln>
            <a:noFill/>
          </a:ln>
        </p:spPr>
      </p:pic>
      <p:pic>
        <p:nvPicPr>
          <p:cNvPr id="429" name="Google Shape;429;p63"/>
          <p:cNvPicPr preferRelativeResize="0"/>
          <p:nvPr/>
        </p:nvPicPr>
        <p:blipFill>
          <a:blip r:embed="rId6">
            <a:alphaModFix/>
          </a:blip>
          <a:stretch>
            <a:fillRect/>
          </a:stretch>
        </p:blipFill>
        <p:spPr>
          <a:xfrm>
            <a:off x="3968025" y="4691000"/>
            <a:ext cx="1207949" cy="262000"/>
          </a:xfrm>
          <a:prstGeom prst="rect">
            <a:avLst/>
          </a:prstGeom>
          <a:noFill/>
          <a:ln>
            <a:noFill/>
          </a:ln>
        </p:spPr>
      </p:pic>
      <p:sp>
        <p:nvSpPr>
          <p:cNvPr id="430" name="Google Shape;430;p63"/>
          <p:cNvSpPr txBox="1"/>
          <p:nvPr/>
        </p:nvSpPr>
        <p:spPr>
          <a:xfrm>
            <a:off x="233200" y="3816525"/>
            <a:ext cx="8733000" cy="9234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b="1" lang="ru" sz="1500">
                <a:solidFill>
                  <a:srgbClr val="3F5670"/>
                </a:solidFill>
                <a:latin typeface="Montserrat"/>
                <a:ea typeface="Montserrat"/>
                <a:cs typeface="Montserrat"/>
                <a:sym typeface="Montserrat"/>
              </a:rPr>
              <a:t>SOLAGROUP ОБЛАДАЕТ 10-ЛЕТНИМ</a:t>
            </a:r>
            <a:r>
              <a:rPr b="1" lang="ru" sz="1500">
                <a:solidFill>
                  <a:srgbClr val="3F5670"/>
                </a:solidFill>
                <a:latin typeface="Montserrat"/>
                <a:ea typeface="Montserrat"/>
                <a:cs typeface="Montserrat"/>
                <a:sym typeface="Montserrat"/>
              </a:rPr>
              <a:t> ОПЫТОМ И КОМАНДОЙ,</a:t>
            </a:r>
            <a:r>
              <a:rPr lang="ru" sz="1500">
                <a:solidFill>
                  <a:srgbClr val="3F5670"/>
                </a:solidFill>
                <a:latin typeface="Montserrat Medium"/>
                <a:ea typeface="Montserrat Medium"/>
                <a:cs typeface="Montserrat Medium"/>
                <a:sym typeface="Montserrat Medium"/>
              </a:rPr>
              <a:t>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СПОСОБНОЙ ОРГАНИЗОВАТЬ ФИНАНСИРОВАНИЕ ДЛЯ ИННОВАЦИОННЫХ ПРОЕКТОВ СИЛАМИ КРАУДИНВЕСТИНГА</a:t>
            </a:r>
            <a:endParaRPr sz="1500">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4"/>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ДЛЯ ПРОЕКТОВ</a:t>
            </a:r>
            <a:endParaRPr sz="2600">
              <a:solidFill>
                <a:srgbClr val="2677E0"/>
              </a:solidFill>
              <a:latin typeface="Montserrat"/>
              <a:ea typeface="Montserrat"/>
              <a:cs typeface="Montserrat"/>
              <a:sym typeface="Montserrat"/>
            </a:endParaRPr>
          </a:p>
        </p:txBody>
      </p:sp>
      <p:pic>
        <p:nvPicPr>
          <p:cNvPr id="436" name="Google Shape;436;p64"/>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437" name="Google Shape;437;p64"/>
          <p:cNvSpPr txBox="1"/>
          <p:nvPr/>
        </p:nvSpPr>
        <p:spPr>
          <a:xfrm>
            <a:off x="1285875" y="1409663"/>
            <a:ext cx="30000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МАРКЕТИНГОВАЯ</a:t>
            </a:r>
            <a:r>
              <a:rPr b="1" lang="ru" sz="1500">
                <a:solidFill>
                  <a:srgbClr val="3F5670"/>
                </a:solidFill>
                <a:latin typeface="Montserrat"/>
                <a:ea typeface="Montserrat"/>
                <a:cs typeface="Montserrat"/>
                <a:sym typeface="Montserrat"/>
              </a:rPr>
              <a:t> ПОДДЕРЖКА</a:t>
            </a:r>
            <a:endParaRPr>
              <a:solidFill>
                <a:srgbClr val="3F5670"/>
              </a:solidFill>
            </a:endParaRPr>
          </a:p>
        </p:txBody>
      </p:sp>
      <p:sp>
        <p:nvSpPr>
          <p:cNvPr id="438" name="Google Shape;438;p64"/>
          <p:cNvSpPr txBox="1"/>
          <p:nvPr/>
        </p:nvSpPr>
        <p:spPr>
          <a:xfrm>
            <a:off x="1285875" y="2586675"/>
            <a:ext cx="3000000" cy="3810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ГОТОВЫЕ </a:t>
            </a:r>
            <a:r>
              <a:rPr b="1" lang="ru" sz="1500">
                <a:solidFill>
                  <a:srgbClr val="3F5670"/>
                </a:solidFill>
                <a:latin typeface="Montserrat"/>
                <a:ea typeface="Montserrat"/>
                <a:cs typeface="Montserrat"/>
                <a:sym typeface="Montserrat"/>
              </a:rPr>
              <a:t>IT-РЕШЕНИЯ</a:t>
            </a:r>
            <a:endParaRPr>
              <a:solidFill>
                <a:srgbClr val="3F5670"/>
              </a:solidFill>
            </a:endParaRPr>
          </a:p>
        </p:txBody>
      </p:sp>
      <p:sp>
        <p:nvSpPr>
          <p:cNvPr id="439" name="Google Shape;439;p64"/>
          <p:cNvSpPr txBox="1"/>
          <p:nvPr/>
        </p:nvSpPr>
        <p:spPr>
          <a:xfrm>
            <a:off x="1285875" y="3505475"/>
            <a:ext cx="30576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500">
                <a:solidFill>
                  <a:srgbClr val="3F5670"/>
                </a:solidFill>
                <a:latin typeface="Montserrat"/>
                <a:ea typeface="Montserrat"/>
                <a:cs typeface="Montserrat"/>
                <a:sym typeface="Montserrat"/>
              </a:rPr>
              <a:t>ЮРИДИЧЕСКОЕ </a:t>
            </a:r>
            <a:r>
              <a:rPr lang="ru" sz="1500">
                <a:solidFill>
                  <a:srgbClr val="3F5670"/>
                </a:solidFill>
                <a:latin typeface="Montserrat Medium"/>
                <a:ea typeface="Montserrat Medium"/>
                <a:cs typeface="Montserrat Medium"/>
                <a:sym typeface="Montserrat Medium"/>
              </a:rPr>
              <a:t>СОПРОВОЖДЕНИЕ</a:t>
            </a:r>
            <a:endParaRPr>
              <a:solidFill>
                <a:srgbClr val="3F5670"/>
              </a:solidFill>
              <a:latin typeface="Montserrat Medium"/>
              <a:ea typeface="Montserrat Medium"/>
              <a:cs typeface="Montserrat Medium"/>
              <a:sym typeface="Montserrat Medium"/>
            </a:endParaRPr>
          </a:p>
        </p:txBody>
      </p:sp>
      <p:sp>
        <p:nvSpPr>
          <p:cNvPr id="440" name="Google Shape;440;p64"/>
          <p:cNvSpPr txBox="1"/>
          <p:nvPr/>
        </p:nvSpPr>
        <p:spPr>
          <a:xfrm>
            <a:off x="5177625" y="1409663"/>
            <a:ext cx="30000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ОРГАНИЗАЦИЯ </a:t>
            </a:r>
            <a:br>
              <a:rPr lang="ru" sz="1500">
                <a:solidFill>
                  <a:srgbClr val="3F5670"/>
                </a:solidFill>
                <a:latin typeface="Montserrat Medium"/>
                <a:ea typeface="Montserrat Medium"/>
                <a:cs typeface="Montserrat Medium"/>
                <a:sym typeface="Montserrat Medium"/>
              </a:rPr>
            </a:br>
            <a:r>
              <a:rPr b="1" lang="ru" sz="1500">
                <a:solidFill>
                  <a:srgbClr val="3F5670"/>
                </a:solidFill>
                <a:latin typeface="Montserrat"/>
                <a:ea typeface="Montserrat"/>
                <a:cs typeface="Montserrat"/>
                <a:sym typeface="Montserrat"/>
              </a:rPr>
              <a:t>ПРИЁМА ПЛАТЕЖЕЙ</a:t>
            </a:r>
            <a:endParaRPr b="1">
              <a:solidFill>
                <a:srgbClr val="3F5670"/>
              </a:solidFill>
            </a:endParaRPr>
          </a:p>
        </p:txBody>
      </p:sp>
      <p:sp>
        <p:nvSpPr>
          <p:cNvPr id="441" name="Google Shape;441;p64"/>
          <p:cNvSpPr txBox="1"/>
          <p:nvPr/>
        </p:nvSpPr>
        <p:spPr>
          <a:xfrm>
            <a:off x="5177625" y="2445825"/>
            <a:ext cx="30000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500">
                <a:solidFill>
                  <a:srgbClr val="3F5670"/>
                </a:solidFill>
                <a:latin typeface="Montserrat"/>
                <a:ea typeface="Montserrat"/>
                <a:cs typeface="Montserrat"/>
                <a:sym typeface="Montserrat"/>
              </a:rPr>
              <a:t>ПРОФЕССИОНАЛЬНАЯ КОМАНДА</a:t>
            </a:r>
            <a:r>
              <a:rPr lang="ru" sz="1500">
                <a:solidFill>
                  <a:srgbClr val="3F5670"/>
                </a:solidFill>
                <a:latin typeface="Montserrat Medium"/>
                <a:ea typeface="Montserrat Medium"/>
                <a:cs typeface="Montserrat Medium"/>
                <a:sym typeface="Montserrat Medium"/>
              </a:rPr>
              <a:t> С ОПЫТОМ</a:t>
            </a:r>
            <a:endParaRPr>
              <a:solidFill>
                <a:srgbClr val="3F5670"/>
              </a:solidFill>
            </a:endParaRPr>
          </a:p>
        </p:txBody>
      </p:sp>
      <p:sp>
        <p:nvSpPr>
          <p:cNvPr id="442" name="Google Shape;442;p64"/>
          <p:cNvSpPr txBox="1"/>
          <p:nvPr/>
        </p:nvSpPr>
        <p:spPr>
          <a:xfrm>
            <a:off x="5177625" y="3481975"/>
            <a:ext cx="3799200" cy="647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500">
                <a:solidFill>
                  <a:srgbClr val="3F5670"/>
                </a:solidFill>
                <a:latin typeface="Montserrat"/>
                <a:ea typeface="Montserrat"/>
                <a:cs typeface="Montserrat"/>
                <a:sym typeface="Montserrat"/>
              </a:rPr>
              <a:t>ЛОЯЛЬНАЯ БАЗА</a:t>
            </a:r>
            <a:r>
              <a:rPr lang="ru" sz="1500">
                <a:solidFill>
                  <a:srgbClr val="3F5670"/>
                </a:solidFill>
                <a:latin typeface="Montserrat Medium"/>
                <a:ea typeface="Montserrat Medium"/>
                <a:cs typeface="Montserrat Medium"/>
                <a:sym typeface="Montserrat Medium"/>
              </a:rPr>
              <a:t> ИНВЕСТОРОВ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И ПАРТНЁРОВ</a:t>
            </a:r>
            <a:endParaRPr>
              <a:solidFill>
                <a:srgbClr val="3F5670"/>
              </a:solidFill>
            </a:endParaRPr>
          </a:p>
        </p:txBody>
      </p:sp>
      <p:sp>
        <p:nvSpPr>
          <p:cNvPr id="443" name="Google Shape;443;p64"/>
          <p:cNvSpPr/>
          <p:nvPr/>
        </p:nvSpPr>
        <p:spPr>
          <a:xfrm>
            <a:off x="768600" y="1543013"/>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58EEE"/>
              </a:solidFill>
            </a:endParaRPr>
          </a:p>
        </p:txBody>
      </p:sp>
      <p:sp>
        <p:nvSpPr>
          <p:cNvPr id="444" name="Google Shape;444;p64"/>
          <p:cNvSpPr/>
          <p:nvPr/>
        </p:nvSpPr>
        <p:spPr>
          <a:xfrm>
            <a:off x="768600" y="2586350"/>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4"/>
          <p:cNvSpPr/>
          <p:nvPr/>
        </p:nvSpPr>
        <p:spPr>
          <a:xfrm>
            <a:off x="768600" y="3615325"/>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4"/>
          <p:cNvSpPr/>
          <p:nvPr/>
        </p:nvSpPr>
        <p:spPr>
          <a:xfrm>
            <a:off x="4669650" y="1543013"/>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4"/>
          <p:cNvSpPr/>
          <p:nvPr/>
        </p:nvSpPr>
        <p:spPr>
          <a:xfrm>
            <a:off x="4669650" y="2586350"/>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4"/>
          <p:cNvSpPr/>
          <p:nvPr/>
        </p:nvSpPr>
        <p:spPr>
          <a:xfrm>
            <a:off x="4669650" y="3615325"/>
            <a:ext cx="381000" cy="381000"/>
          </a:xfrm>
          <a:prstGeom prst="rect">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4"/>
          <p:cNvSpPr/>
          <p:nvPr/>
        </p:nvSpPr>
        <p:spPr>
          <a:xfrm rot="5400000">
            <a:off x="876500" y="1656713"/>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4"/>
          <p:cNvSpPr/>
          <p:nvPr/>
        </p:nvSpPr>
        <p:spPr>
          <a:xfrm rot="5400000">
            <a:off x="876500" y="2700050"/>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4"/>
          <p:cNvSpPr/>
          <p:nvPr/>
        </p:nvSpPr>
        <p:spPr>
          <a:xfrm rot="5400000">
            <a:off x="876500" y="3729025"/>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4"/>
          <p:cNvSpPr/>
          <p:nvPr/>
        </p:nvSpPr>
        <p:spPr>
          <a:xfrm rot="5400000">
            <a:off x="4770375" y="1656713"/>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4"/>
          <p:cNvSpPr/>
          <p:nvPr/>
        </p:nvSpPr>
        <p:spPr>
          <a:xfrm rot="5400000">
            <a:off x="4770375" y="2700050"/>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4"/>
          <p:cNvSpPr/>
          <p:nvPr/>
        </p:nvSpPr>
        <p:spPr>
          <a:xfrm rot="5400000">
            <a:off x="4770375" y="3729025"/>
            <a:ext cx="200400" cy="153600"/>
          </a:xfrm>
          <a:prstGeom prst="triangle">
            <a:avLst>
              <a:gd fmla="val 4927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65"/>
          <p:cNvPicPr preferRelativeResize="0"/>
          <p:nvPr/>
        </p:nvPicPr>
        <p:blipFill>
          <a:blip r:embed="rId3">
            <a:alphaModFix/>
          </a:blip>
          <a:stretch>
            <a:fillRect/>
          </a:stretch>
        </p:blipFill>
        <p:spPr>
          <a:xfrm>
            <a:off x="7130275" y="1806788"/>
            <a:ext cx="968400" cy="968400"/>
          </a:xfrm>
          <a:prstGeom prst="rect">
            <a:avLst/>
          </a:prstGeom>
          <a:noFill/>
          <a:ln>
            <a:noFill/>
          </a:ln>
        </p:spPr>
      </p:pic>
      <p:sp>
        <p:nvSpPr>
          <p:cNvPr id="460" name="Google Shape;460;p65"/>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БАЗОВЫЕ ПРИНЦИПЫ</a:t>
            </a:r>
            <a:r>
              <a:rPr b="1" lang="ru" sz="2600">
                <a:solidFill>
                  <a:srgbClr val="2677E0"/>
                </a:solidFill>
                <a:latin typeface="Montserrat"/>
                <a:ea typeface="Montserrat"/>
                <a:cs typeface="Montserrat"/>
                <a:sym typeface="Montserrat"/>
              </a:rPr>
              <a:t> </a:t>
            </a:r>
            <a:r>
              <a:rPr b="1" lang="ru" sz="2600">
                <a:solidFill>
                  <a:srgbClr val="3F5670"/>
                </a:solidFill>
                <a:latin typeface="Montserrat"/>
                <a:ea typeface="Montserrat"/>
                <a:cs typeface="Montserrat"/>
                <a:sym typeface="Montserrat"/>
              </a:rPr>
              <a:t>ОТБОРА ПРОЕКТОВ</a:t>
            </a:r>
            <a:endParaRPr sz="2600">
              <a:solidFill>
                <a:srgbClr val="3F5670"/>
              </a:solidFill>
              <a:latin typeface="Montserrat"/>
              <a:ea typeface="Montserrat"/>
              <a:cs typeface="Montserrat"/>
              <a:sym typeface="Montserrat"/>
            </a:endParaRPr>
          </a:p>
        </p:txBody>
      </p:sp>
      <p:sp>
        <p:nvSpPr>
          <p:cNvPr id="461" name="Google Shape;461;p65"/>
          <p:cNvSpPr txBox="1"/>
          <p:nvPr/>
        </p:nvSpPr>
        <p:spPr>
          <a:xfrm>
            <a:off x="527638" y="3003950"/>
            <a:ext cx="1947000" cy="11721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ПРОВЕРЕННАЯ </a:t>
            </a:r>
            <a:r>
              <a:rPr lang="ru" sz="1500">
                <a:solidFill>
                  <a:srgbClr val="3F5670"/>
                </a:solidFill>
                <a:latin typeface="Montserrat Medium"/>
                <a:ea typeface="Montserrat Medium"/>
                <a:cs typeface="Montserrat Medium"/>
                <a:sym typeface="Montserrat Medium"/>
              </a:rPr>
              <a:t>ТЕХНОЛОГИЯ </a:t>
            </a:r>
            <a:br>
              <a:rPr lang="ru" sz="1500">
                <a:solidFill>
                  <a:srgbClr val="3F5670"/>
                </a:solidFill>
                <a:latin typeface="Montserrat Medium"/>
                <a:ea typeface="Montserrat Medium"/>
                <a:cs typeface="Montserrat Medium"/>
                <a:sym typeface="Montserrat Medium"/>
              </a:rPr>
            </a:br>
            <a:endParaRPr sz="1500">
              <a:solidFill>
                <a:srgbClr val="3F5670"/>
              </a:solidFill>
              <a:latin typeface="Montserrat Medium"/>
              <a:ea typeface="Montserrat Medium"/>
              <a:cs typeface="Montserrat Medium"/>
              <a:sym typeface="Montserrat Medium"/>
            </a:endParaRPr>
          </a:p>
        </p:txBody>
      </p:sp>
      <p:sp>
        <p:nvSpPr>
          <p:cNvPr id="462" name="Google Shape;462;p65"/>
          <p:cNvSpPr txBox="1"/>
          <p:nvPr/>
        </p:nvSpPr>
        <p:spPr>
          <a:xfrm>
            <a:off x="2447962" y="3003950"/>
            <a:ext cx="2116200" cy="1401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ПРИБЫЛЬНАЯ </a:t>
            </a:r>
            <a:r>
              <a:rPr lang="ru" sz="1500">
                <a:solidFill>
                  <a:srgbClr val="3F5670"/>
                </a:solidFill>
                <a:latin typeface="Montserrat Medium"/>
                <a:ea typeface="Montserrat Medium"/>
                <a:cs typeface="Montserrat Medium"/>
                <a:sym typeface="Montserrat Medium"/>
              </a:rPr>
              <a:t>БИЗНЕС</a:t>
            </a:r>
            <a:r>
              <a:rPr lang="ru" sz="1500">
                <a:solidFill>
                  <a:srgbClr val="3F5670"/>
                </a:solidFill>
                <a:latin typeface="Montserrat Medium"/>
                <a:ea typeface="Montserrat Medium"/>
                <a:cs typeface="Montserrat Medium"/>
                <a:sym typeface="Montserrat Medium"/>
              </a:rPr>
              <a:t>-</a:t>
            </a:r>
            <a:r>
              <a:rPr lang="ru" sz="1500">
                <a:solidFill>
                  <a:srgbClr val="3F5670"/>
                </a:solidFill>
                <a:latin typeface="Montserrat Medium"/>
                <a:ea typeface="Montserrat Medium"/>
                <a:cs typeface="Montserrat Medium"/>
                <a:sym typeface="Montserrat Medium"/>
              </a:rPr>
              <a:t>МОДЕЛЬ ПРОЕКТА</a:t>
            </a:r>
            <a:endParaRPr>
              <a:solidFill>
                <a:srgbClr val="3F5670"/>
              </a:solidFill>
              <a:latin typeface="Montserrat Medium"/>
              <a:ea typeface="Montserrat Medium"/>
              <a:cs typeface="Montserrat Medium"/>
              <a:sym typeface="Montserrat Medium"/>
            </a:endParaRPr>
          </a:p>
        </p:txBody>
      </p:sp>
      <p:sp>
        <p:nvSpPr>
          <p:cNvPr id="463" name="Google Shape;463;p65"/>
          <p:cNvSpPr txBox="1"/>
          <p:nvPr/>
        </p:nvSpPr>
        <p:spPr>
          <a:xfrm>
            <a:off x="6553075" y="3003950"/>
            <a:ext cx="2122800" cy="747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ЭКОЛОГИЧНОСТЬ</a:t>
            </a:r>
            <a:r>
              <a:rPr lang="ru" sz="1500">
                <a:solidFill>
                  <a:srgbClr val="3F5670"/>
                </a:solidFill>
                <a:latin typeface="Montserrat Medium"/>
                <a:ea typeface="Montserrat Medium"/>
                <a:cs typeface="Montserrat Medium"/>
                <a:sym typeface="Montserrat Medium"/>
              </a:rPr>
              <a:t> И МАСШТАБ</a:t>
            </a:r>
            <a:r>
              <a:rPr lang="ru" sz="1500">
                <a:solidFill>
                  <a:srgbClr val="3F5670"/>
                </a:solidFill>
                <a:latin typeface="Montserrat Medium"/>
                <a:ea typeface="Montserrat Medium"/>
                <a:cs typeface="Montserrat Medium"/>
                <a:sym typeface="Montserrat Medium"/>
              </a:rPr>
              <a:t> </a:t>
            </a:r>
            <a:endParaRPr>
              <a:solidFill>
                <a:srgbClr val="3F5670"/>
              </a:solidFill>
              <a:latin typeface="Montserrat Medium"/>
              <a:ea typeface="Montserrat Medium"/>
              <a:cs typeface="Montserrat Medium"/>
              <a:sym typeface="Montserrat Medium"/>
            </a:endParaRPr>
          </a:p>
        </p:txBody>
      </p:sp>
      <p:pic>
        <p:nvPicPr>
          <p:cNvPr id="464" name="Google Shape;464;p65"/>
          <p:cNvPicPr preferRelativeResize="0"/>
          <p:nvPr/>
        </p:nvPicPr>
        <p:blipFill>
          <a:blip r:embed="rId4">
            <a:alphaModFix/>
          </a:blip>
          <a:stretch>
            <a:fillRect/>
          </a:stretch>
        </p:blipFill>
        <p:spPr>
          <a:xfrm>
            <a:off x="3968025" y="4691000"/>
            <a:ext cx="1207949" cy="262000"/>
          </a:xfrm>
          <a:prstGeom prst="rect">
            <a:avLst/>
          </a:prstGeom>
          <a:noFill/>
          <a:ln>
            <a:noFill/>
          </a:ln>
        </p:spPr>
      </p:pic>
      <p:pic>
        <p:nvPicPr>
          <p:cNvPr id="465" name="Google Shape;465;p65"/>
          <p:cNvPicPr preferRelativeResize="0"/>
          <p:nvPr/>
        </p:nvPicPr>
        <p:blipFill>
          <a:blip r:embed="rId5">
            <a:alphaModFix/>
          </a:blip>
          <a:stretch>
            <a:fillRect/>
          </a:stretch>
        </p:blipFill>
        <p:spPr>
          <a:xfrm>
            <a:off x="3021870" y="1806848"/>
            <a:ext cx="968380" cy="968267"/>
          </a:xfrm>
          <a:prstGeom prst="rect">
            <a:avLst/>
          </a:prstGeom>
          <a:noFill/>
          <a:ln>
            <a:noFill/>
          </a:ln>
        </p:spPr>
      </p:pic>
      <p:pic>
        <p:nvPicPr>
          <p:cNvPr id="466" name="Google Shape;466;p65"/>
          <p:cNvPicPr preferRelativeResize="0"/>
          <p:nvPr/>
        </p:nvPicPr>
        <p:blipFill>
          <a:blip r:embed="rId6">
            <a:alphaModFix/>
          </a:blip>
          <a:stretch>
            <a:fillRect/>
          </a:stretch>
        </p:blipFill>
        <p:spPr>
          <a:xfrm>
            <a:off x="1016950" y="1804988"/>
            <a:ext cx="968379" cy="972000"/>
          </a:xfrm>
          <a:prstGeom prst="rect">
            <a:avLst/>
          </a:prstGeom>
          <a:noFill/>
          <a:ln>
            <a:noFill/>
          </a:ln>
        </p:spPr>
      </p:pic>
      <p:pic>
        <p:nvPicPr>
          <p:cNvPr id="467" name="Google Shape;467;p65"/>
          <p:cNvPicPr preferRelativeResize="0"/>
          <p:nvPr/>
        </p:nvPicPr>
        <p:blipFill>
          <a:blip r:embed="rId7">
            <a:alphaModFix/>
          </a:blip>
          <a:stretch>
            <a:fillRect/>
          </a:stretch>
        </p:blipFill>
        <p:spPr>
          <a:xfrm>
            <a:off x="5141365" y="1804988"/>
            <a:ext cx="968379" cy="972000"/>
          </a:xfrm>
          <a:prstGeom prst="rect">
            <a:avLst/>
          </a:prstGeom>
          <a:noFill/>
          <a:ln>
            <a:noFill/>
          </a:ln>
        </p:spPr>
      </p:pic>
      <p:sp>
        <p:nvSpPr>
          <p:cNvPr id="468" name="Google Shape;468;p65"/>
          <p:cNvSpPr txBox="1"/>
          <p:nvPr/>
        </p:nvSpPr>
        <p:spPr>
          <a:xfrm>
            <a:off x="4888600" y="3003950"/>
            <a:ext cx="1473900" cy="675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ОПЫТНАЯ </a:t>
            </a:r>
            <a:r>
              <a:rPr lang="ru" sz="1500">
                <a:solidFill>
                  <a:srgbClr val="3F5670"/>
                </a:solidFill>
                <a:latin typeface="Montserrat Medium"/>
                <a:ea typeface="Montserrat Medium"/>
                <a:cs typeface="Montserrat Medium"/>
                <a:sym typeface="Montserrat Medium"/>
              </a:rPr>
              <a:t>КОМАНДА</a:t>
            </a:r>
            <a:endParaRPr>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66"/>
          <p:cNvPicPr preferRelativeResize="0"/>
          <p:nvPr/>
        </p:nvPicPr>
        <p:blipFill rotWithShape="1">
          <a:blip r:embed="rId3">
            <a:alphaModFix/>
          </a:blip>
          <a:srcRect b="4016" l="0" r="0" t="28365"/>
          <a:stretch/>
        </p:blipFill>
        <p:spPr>
          <a:xfrm>
            <a:off x="0" y="150"/>
            <a:ext cx="9144006" cy="3185752"/>
          </a:xfrm>
          <a:prstGeom prst="rect">
            <a:avLst/>
          </a:prstGeom>
          <a:noFill/>
          <a:ln>
            <a:noFill/>
          </a:ln>
        </p:spPr>
      </p:pic>
      <p:sp>
        <p:nvSpPr>
          <p:cNvPr id="474" name="Google Shape;474;p66"/>
          <p:cNvSpPr txBox="1"/>
          <p:nvPr/>
        </p:nvSpPr>
        <p:spPr>
          <a:xfrm>
            <a:off x="322225" y="3364875"/>
            <a:ext cx="8565600" cy="942000"/>
          </a:xfrm>
          <a:prstGeom prst="rect">
            <a:avLst/>
          </a:prstGeom>
          <a:noFill/>
          <a:ln>
            <a:noFill/>
          </a:ln>
        </p:spPr>
        <p:txBody>
          <a:bodyPr anchorCtr="0" anchor="t" bIns="50800" lIns="50800" spcFirstLastPara="1" rIns="50800" wrap="square" tIns="50800">
            <a:noAutofit/>
          </a:bodyPr>
          <a:lstStyle/>
          <a:p>
            <a:pPr indent="0" lvl="0" marL="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НАШИ ПРОЕКТЫ МЕНЯЮТ</a:t>
            </a:r>
            <a:r>
              <a:rPr b="1" lang="ru" sz="2600">
                <a:solidFill>
                  <a:srgbClr val="3F5670"/>
                </a:solidFill>
                <a:latin typeface="Montserrat"/>
                <a:ea typeface="Montserrat"/>
                <a:cs typeface="Montserrat"/>
                <a:sym typeface="Montserrat"/>
              </a:rPr>
              <a:t> </a:t>
            </a:r>
            <a:br>
              <a:rPr b="1" lang="ru" sz="2600">
                <a:solidFill>
                  <a:srgbClr val="3F5670"/>
                </a:solidFill>
                <a:latin typeface="Montserrat"/>
                <a:ea typeface="Montserrat"/>
                <a:cs typeface="Montserrat"/>
                <a:sym typeface="Montserrat"/>
              </a:rPr>
            </a:br>
            <a:r>
              <a:rPr b="1" lang="ru" sz="2600">
                <a:solidFill>
                  <a:srgbClr val="3F5670"/>
                </a:solidFill>
                <a:latin typeface="Montserrat"/>
                <a:ea typeface="Montserrat"/>
                <a:cs typeface="Montserrat"/>
                <a:sym typeface="Montserrat"/>
              </a:rPr>
              <a:t>МИР К ЛУЧШЕМУ</a:t>
            </a:r>
            <a:endParaRPr sz="2600">
              <a:solidFill>
                <a:srgbClr val="3F5670"/>
              </a:solidFill>
              <a:latin typeface="Montserrat"/>
              <a:ea typeface="Montserrat"/>
              <a:cs typeface="Montserrat"/>
              <a:sym typeface="Montserrat"/>
            </a:endParaRPr>
          </a:p>
        </p:txBody>
      </p:sp>
      <p:pic>
        <p:nvPicPr>
          <p:cNvPr id="475" name="Google Shape;475;p66"/>
          <p:cNvPicPr preferRelativeResize="0"/>
          <p:nvPr/>
        </p:nvPicPr>
        <p:blipFill>
          <a:blip r:embed="rId4">
            <a:alphaModFix/>
          </a:blip>
          <a:stretch>
            <a:fillRect/>
          </a:stretch>
        </p:blipFill>
        <p:spPr>
          <a:xfrm>
            <a:off x="3968025" y="4691000"/>
            <a:ext cx="1207949" cy="26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67"/>
          <p:cNvPicPr preferRelativeResize="0"/>
          <p:nvPr/>
        </p:nvPicPr>
        <p:blipFill>
          <a:blip r:embed="rId3">
            <a:alphaModFix/>
          </a:blip>
          <a:stretch>
            <a:fillRect/>
          </a:stretch>
        </p:blipFill>
        <p:spPr>
          <a:xfrm>
            <a:off x="938875" y="0"/>
            <a:ext cx="7434187" cy="5143501"/>
          </a:xfrm>
          <a:prstGeom prst="rect">
            <a:avLst/>
          </a:prstGeom>
          <a:noFill/>
          <a:ln>
            <a:noFill/>
          </a:ln>
        </p:spPr>
      </p:pic>
      <p:sp>
        <p:nvSpPr>
          <p:cNvPr id="481" name="Google Shape;481;p67"/>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ПЕРСПЕКТИВА</a:t>
            </a:r>
            <a:endParaRPr sz="2600">
              <a:solidFill>
                <a:srgbClr val="2677E0"/>
              </a:solidFill>
              <a:latin typeface="Montserrat"/>
              <a:ea typeface="Montserrat"/>
              <a:cs typeface="Montserrat"/>
              <a:sym typeface="Montserrat"/>
            </a:endParaRPr>
          </a:p>
        </p:txBody>
      </p:sp>
      <p:pic>
        <p:nvPicPr>
          <p:cNvPr id="482" name="Google Shape;482;p67"/>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483" name="Google Shape;483;p67"/>
          <p:cNvSpPr txBox="1"/>
          <p:nvPr/>
        </p:nvSpPr>
        <p:spPr>
          <a:xfrm>
            <a:off x="1192125" y="3924350"/>
            <a:ext cx="7572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2020</a:t>
            </a:r>
            <a:endParaRPr sz="1000">
              <a:solidFill>
                <a:srgbClr val="3F5670"/>
              </a:solidFill>
              <a:latin typeface="Montserrat Medium"/>
              <a:ea typeface="Montserrat Medium"/>
              <a:cs typeface="Montserrat Medium"/>
              <a:sym typeface="Montserrat Medium"/>
            </a:endParaRPr>
          </a:p>
        </p:txBody>
      </p:sp>
      <p:sp>
        <p:nvSpPr>
          <p:cNvPr id="484" name="Google Shape;484;p67"/>
          <p:cNvSpPr txBox="1"/>
          <p:nvPr/>
        </p:nvSpPr>
        <p:spPr>
          <a:xfrm>
            <a:off x="2179026" y="3924350"/>
            <a:ext cx="8034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2021</a:t>
            </a:r>
            <a:endParaRPr sz="1000">
              <a:solidFill>
                <a:srgbClr val="3F5670"/>
              </a:solidFill>
              <a:latin typeface="Montserrat Medium"/>
              <a:ea typeface="Montserrat Medium"/>
              <a:cs typeface="Montserrat Medium"/>
              <a:sym typeface="Montserrat Medium"/>
            </a:endParaRPr>
          </a:p>
        </p:txBody>
      </p:sp>
      <p:sp>
        <p:nvSpPr>
          <p:cNvPr id="485" name="Google Shape;485;p67"/>
          <p:cNvSpPr txBox="1"/>
          <p:nvPr/>
        </p:nvSpPr>
        <p:spPr>
          <a:xfrm>
            <a:off x="3190119" y="3924350"/>
            <a:ext cx="7572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2022</a:t>
            </a:r>
            <a:endParaRPr sz="1000">
              <a:solidFill>
                <a:srgbClr val="3F5670"/>
              </a:solidFill>
              <a:latin typeface="Montserrat Medium"/>
              <a:ea typeface="Montserrat Medium"/>
              <a:cs typeface="Montserrat Medium"/>
              <a:sym typeface="Montserrat Medium"/>
            </a:endParaRPr>
          </a:p>
        </p:txBody>
      </p:sp>
      <p:sp>
        <p:nvSpPr>
          <p:cNvPr id="486" name="Google Shape;486;p67"/>
          <p:cNvSpPr txBox="1"/>
          <p:nvPr/>
        </p:nvSpPr>
        <p:spPr>
          <a:xfrm>
            <a:off x="4158315" y="3924350"/>
            <a:ext cx="7572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2023</a:t>
            </a:r>
            <a:endParaRPr sz="1000">
              <a:solidFill>
                <a:srgbClr val="3F5670"/>
              </a:solidFill>
              <a:latin typeface="Montserrat Medium"/>
              <a:ea typeface="Montserrat Medium"/>
              <a:cs typeface="Montserrat Medium"/>
              <a:sym typeface="Montserrat Medium"/>
            </a:endParaRPr>
          </a:p>
        </p:txBody>
      </p:sp>
      <p:sp>
        <p:nvSpPr>
          <p:cNvPr id="487" name="Google Shape;487;p67"/>
          <p:cNvSpPr txBox="1"/>
          <p:nvPr/>
        </p:nvSpPr>
        <p:spPr>
          <a:xfrm>
            <a:off x="5066025" y="3924350"/>
            <a:ext cx="8277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2024</a:t>
            </a:r>
            <a:endParaRPr sz="1000">
              <a:solidFill>
                <a:srgbClr val="3F5670"/>
              </a:solidFill>
              <a:latin typeface="Montserrat Medium"/>
              <a:ea typeface="Montserrat Medium"/>
              <a:cs typeface="Montserrat Medium"/>
              <a:sym typeface="Montserrat Medium"/>
            </a:endParaRPr>
          </a:p>
        </p:txBody>
      </p:sp>
      <p:sp>
        <p:nvSpPr>
          <p:cNvPr id="488" name="Google Shape;488;p67"/>
          <p:cNvSpPr txBox="1"/>
          <p:nvPr/>
        </p:nvSpPr>
        <p:spPr>
          <a:xfrm>
            <a:off x="6079375" y="3924350"/>
            <a:ext cx="8277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2025</a:t>
            </a:r>
            <a:endParaRPr sz="1000">
              <a:solidFill>
                <a:srgbClr val="3F5670"/>
              </a:solidFill>
              <a:latin typeface="Montserrat Medium"/>
              <a:ea typeface="Montserrat Medium"/>
              <a:cs typeface="Montserrat Medium"/>
              <a:sym typeface="Montserrat Medium"/>
            </a:endParaRPr>
          </a:p>
        </p:txBody>
      </p:sp>
      <p:sp>
        <p:nvSpPr>
          <p:cNvPr id="489" name="Google Shape;489;p67"/>
          <p:cNvSpPr txBox="1"/>
          <p:nvPr/>
        </p:nvSpPr>
        <p:spPr>
          <a:xfrm>
            <a:off x="1413650" y="3083650"/>
            <a:ext cx="3084300" cy="2949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200">
                <a:solidFill>
                  <a:srgbClr val="FFFFFF"/>
                </a:solidFill>
                <a:latin typeface="Montserrat"/>
                <a:ea typeface="Montserrat"/>
                <a:cs typeface="Montserrat"/>
                <a:sym typeface="Montserrat"/>
              </a:rPr>
              <a:t>«ДВИГАТЕЛИ ДУЮНОВА»</a:t>
            </a:r>
            <a:endParaRPr b="1" sz="800">
              <a:solidFill>
                <a:srgbClr val="FFFFFF"/>
              </a:solidFill>
              <a:latin typeface="Montserrat"/>
              <a:ea typeface="Montserrat"/>
              <a:cs typeface="Montserrat"/>
              <a:sym typeface="Montserrat"/>
            </a:endParaRPr>
          </a:p>
        </p:txBody>
      </p:sp>
      <p:sp>
        <p:nvSpPr>
          <p:cNvPr id="490" name="Google Shape;490;p67"/>
          <p:cNvSpPr txBox="1"/>
          <p:nvPr/>
        </p:nvSpPr>
        <p:spPr>
          <a:xfrm>
            <a:off x="5316500" y="1726475"/>
            <a:ext cx="1695600" cy="3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ru" sz="1300">
                <a:solidFill>
                  <a:schemeClr val="lt1"/>
                </a:solidFill>
                <a:latin typeface="Montserrat"/>
                <a:ea typeface="Montserrat"/>
                <a:cs typeface="Montserrat"/>
                <a:sym typeface="Montserrat"/>
              </a:rPr>
              <a:t>ПРОЕКТ 3</a:t>
            </a:r>
            <a:endParaRPr b="1" sz="1300">
              <a:solidFill>
                <a:schemeClr val="lt1"/>
              </a:solidFill>
              <a:latin typeface="Montserrat"/>
              <a:ea typeface="Montserrat"/>
              <a:cs typeface="Montserrat"/>
              <a:sym typeface="Montserrat"/>
            </a:endParaRPr>
          </a:p>
        </p:txBody>
      </p:sp>
      <p:sp>
        <p:nvSpPr>
          <p:cNvPr id="491" name="Google Shape;491;p67"/>
          <p:cNvSpPr txBox="1"/>
          <p:nvPr/>
        </p:nvSpPr>
        <p:spPr>
          <a:xfrm>
            <a:off x="4783750" y="2430350"/>
            <a:ext cx="1985100" cy="3096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200">
                <a:solidFill>
                  <a:srgbClr val="FFFFFF"/>
                </a:solidFill>
                <a:latin typeface="Montserrat"/>
                <a:ea typeface="Montserrat"/>
                <a:cs typeface="Montserrat"/>
                <a:sym typeface="Montserrat"/>
              </a:rPr>
              <a:t>ПРОЕКТ</a:t>
            </a:r>
            <a:r>
              <a:rPr b="1" lang="ru" sz="1200">
                <a:solidFill>
                  <a:srgbClr val="FFFFFF"/>
                </a:solidFill>
                <a:latin typeface="Montserrat"/>
                <a:ea typeface="Montserrat"/>
                <a:cs typeface="Montserrat"/>
                <a:sym typeface="Montserrat"/>
              </a:rPr>
              <a:t> 2</a:t>
            </a:r>
            <a:endParaRPr b="1" sz="800">
              <a:solidFill>
                <a:srgbClr val="FFFFFF"/>
              </a:solidFill>
              <a:latin typeface="Montserrat"/>
              <a:ea typeface="Montserrat"/>
              <a:cs typeface="Montserrat"/>
              <a:sym typeface="Montserrat"/>
            </a:endParaRPr>
          </a:p>
        </p:txBody>
      </p:sp>
      <p:sp>
        <p:nvSpPr>
          <p:cNvPr id="492" name="Google Shape;492;p67"/>
          <p:cNvSpPr txBox="1"/>
          <p:nvPr/>
        </p:nvSpPr>
        <p:spPr>
          <a:xfrm>
            <a:off x="7019500" y="3924350"/>
            <a:ext cx="8796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2026</a:t>
            </a:r>
            <a:endParaRPr sz="1000">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68"/>
          <p:cNvPicPr preferRelativeResize="0"/>
          <p:nvPr/>
        </p:nvPicPr>
        <p:blipFill rotWithShape="1">
          <a:blip r:embed="rId3">
            <a:alphaModFix/>
          </a:blip>
          <a:srcRect b="2056" l="0" r="0" t="0"/>
          <a:stretch/>
        </p:blipFill>
        <p:spPr>
          <a:xfrm>
            <a:off x="0" y="0"/>
            <a:ext cx="9144000" cy="3185900"/>
          </a:xfrm>
          <a:prstGeom prst="rect">
            <a:avLst/>
          </a:prstGeom>
          <a:noFill/>
          <a:ln>
            <a:noFill/>
          </a:ln>
        </p:spPr>
      </p:pic>
      <p:sp>
        <p:nvSpPr>
          <p:cNvPr id="498" name="Google Shape;498;p68"/>
          <p:cNvSpPr txBox="1"/>
          <p:nvPr/>
        </p:nvSpPr>
        <p:spPr>
          <a:xfrm>
            <a:off x="289200" y="3255650"/>
            <a:ext cx="8565600" cy="1141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77E0"/>
              </a:buClr>
              <a:buSzPts val="8000"/>
              <a:buFont typeface="Helvetica Neue"/>
              <a:buNone/>
            </a:pPr>
            <a:r>
              <a:rPr b="1" lang="ru" sz="2600">
                <a:solidFill>
                  <a:srgbClr val="1B67CC"/>
                </a:solidFill>
                <a:latin typeface="Montserrat"/>
                <a:ea typeface="Montserrat"/>
                <a:cs typeface="Montserrat"/>
                <a:sym typeface="Montserrat"/>
              </a:rPr>
              <a:t>«</a:t>
            </a:r>
            <a:r>
              <a:rPr b="1" lang="ru" sz="2600">
                <a:solidFill>
                  <a:srgbClr val="2677E0"/>
                </a:solidFill>
                <a:latin typeface="Montserrat"/>
                <a:ea typeface="Montserrat"/>
                <a:cs typeface="Montserrat"/>
                <a:sym typeface="Montserrat"/>
              </a:rPr>
              <a:t>ДВИГАТЕЛИ ДУЮНОВА</a:t>
            </a:r>
            <a:r>
              <a:rPr b="1" lang="ru" sz="2600">
                <a:solidFill>
                  <a:srgbClr val="1B67CC"/>
                </a:solidFill>
                <a:latin typeface="Montserrat"/>
                <a:ea typeface="Montserrat"/>
                <a:cs typeface="Montserrat"/>
                <a:sym typeface="Montserrat"/>
              </a:rPr>
              <a:t>»</a:t>
            </a:r>
            <a:r>
              <a:rPr b="1" lang="ru" sz="2600">
                <a:solidFill>
                  <a:srgbClr val="5E5E5E"/>
                </a:solidFill>
                <a:latin typeface="Montserrat"/>
                <a:ea typeface="Montserrat"/>
                <a:cs typeface="Montserrat"/>
                <a:sym typeface="Montserrat"/>
              </a:rPr>
              <a:t> </a:t>
            </a:r>
            <a:endParaRPr b="1" sz="2600">
              <a:solidFill>
                <a:srgbClr val="5E5E5E"/>
              </a:solidFill>
              <a:latin typeface="Montserrat"/>
              <a:ea typeface="Montserrat"/>
              <a:cs typeface="Montserrat"/>
              <a:sym typeface="Montserrat"/>
            </a:endParaRPr>
          </a:p>
          <a:p>
            <a:pPr indent="0" lvl="0" marL="0" rtl="0" algn="ctr">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ДЕЙСТВУЮЩИЙ</a:t>
            </a:r>
            <a:r>
              <a:rPr b="1" lang="ru" sz="2600">
                <a:solidFill>
                  <a:srgbClr val="3F5670"/>
                </a:solidFill>
                <a:latin typeface="Montserrat"/>
                <a:ea typeface="Montserrat"/>
                <a:cs typeface="Montserrat"/>
                <a:sym typeface="Montserrat"/>
              </a:rPr>
              <a:t> ПРОЕКТ SOLARGROUP</a:t>
            </a:r>
            <a:r>
              <a:rPr b="1" lang="ru" sz="2600">
                <a:solidFill>
                  <a:srgbClr val="5E5E5E"/>
                </a:solidFill>
                <a:latin typeface="Montserrat"/>
                <a:ea typeface="Montserrat"/>
                <a:cs typeface="Montserrat"/>
                <a:sym typeface="Montserrat"/>
              </a:rPr>
              <a:t> </a:t>
            </a:r>
            <a:endParaRPr b="1" sz="2600">
              <a:solidFill>
                <a:srgbClr val="5E5E5E"/>
              </a:solidFill>
              <a:latin typeface="Montserrat"/>
              <a:ea typeface="Montserrat"/>
              <a:cs typeface="Montserrat"/>
              <a:sym typeface="Montserrat"/>
            </a:endParaRPr>
          </a:p>
        </p:txBody>
      </p:sp>
      <p:pic>
        <p:nvPicPr>
          <p:cNvPr id="499" name="Google Shape;499;p68"/>
          <p:cNvPicPr preferRelativeResize="0"/>
          <p:nvPr/>
        </p:nvPicPr>
        <p:blipFill>
          <a:blip r:embed="rId4">
            <a:alphaModFix/>
          </a:blip>
          <a:stretch>
            <a:fillRect/>
          </a:stretch>
        </p:blipFill>
        <p:spPr>
          <a:xfrm>
            <a:off x="3968025" y="4691000"/>
            <a:ext cx="1207949" cy="26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51"/>
          <p:cNvSpPr txBox="1"/>
          <p:nvPr/>
        </p:nvSpPr>
        <p:spPr>
          <a:xfrm>
            <a:off x="289200" y="3415275"/>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ИНВЕСТИЦИИ</a:t>
            </a:r>
            <a:endParaRPr sz="2600">
              <a:solidFill>
                <a:srgbClr val="3F5670"/>
              </a:solidFill>
              <a:latin typeface="Montserrat"/>
              <a:ea typeface="Montserrat"/>
              <a:cs typeface="Montserrat"/>
              <a:sym typeface="Montserrat"/>
            </a:endParaRPr>
          </a:p>
        </p:txBody>
      </p:sp>
      <p:pic>
        <p:nvPicPr>
          <p:cNvPr id="268" name="Google Shape;268;p51"/>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269" name="Google Shape;269;p51"/>
          <p:cNvPicPr preferRelativeResize="0"/>
          <p:nvPr/>
        </p:nvPicPr>
        <p:blipFill rotWithShape="1">
          <a:blip r:embed="rId4">
            <a:alphaModFix/>
          </a:blip>
          <a:srcRect b="0" l="0" r="4315" t="0"/>
          <a:stretch/>
        </p:blipFill>
        <p:spPr>
          <a:xfrm>
            <a:off x="0" y="0"/>
            <a:ext cx="9144005" cy="3185899"/>
          </a:xfrm>
          <a:prstGeom prst="rect">
            <a:avLst/>
          </a:prstGeom>
          <a:noFill/>
          <a:ln>
            <a:noFill/>
          </a:ln>
        </p:spPr>
      </p:pic>
      <p:sp>
        <p:nvSpPr>
          <p:cNvPr id="270" name="Google Shape;270;p51"/>
          <p:cNvSpPr txBox="1"/>
          <p:nvPr/>
        </p:nvSpPr>
        <p:spPr>
          <a:xfrm>
            <a:off x="599725" y="3951175"/>
            <a:ext cx="788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a:solidFill>
                  <a:srgbClr val="3F5670"/>
                </a:solidFill>
                <a:latin typeface="Montserrat Medium"/>
                <a:ea typeface="Montserrat Medium"/>
                <a:cs typeface="Montserrat Medium"/>
                <a:sym typeface="Montserrat Medium"/>
              </a:rPr>
              <a:t>БЕЗОПАСНОСТЬ И УВЕРЕННОСТЬ В БУДУЩЕМ</a:t>
            </a:r>
            <a:endParaRPr>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69"/>
          <p:cNvPicPr preferRelativeResize="0"/>
          <p:nvPr/>
        </p:nvPicPr>
        <p:blipFill>
          <a:blip r:embed="rId3">
            <a:alphaModFix/>
          </a:blip>
          <a:stretch>
            <a:fillRect/>
          </a:stretch>
        </p:blipFill>
        <p:spPr>
          <a:xfrm>
            <a:off x="1408201" y="1758600"/>
            <a:ext cx="1421999" cy="1145687"/>
          </a:xfrm>
          <a:prstGeom prst="rect">
            <a:avLst/>
          </a:prstGeom>
          <a:noFill/>
          <a:ln>
            <a:noFill/>
          </a:ln>
        </p:spPr>
      </p:pic>
      <p:pic>
        <p:nvPicPr>
          <p:cNvPr id="505" name="Google Shape;505;p69"/>
          <p:cNvPicPr preferRelativeResize="0"/>
          <p:nvPr/>
        </p:nvPicPr>
        <p:blipFill>
          <a:blip r:embed="rId4">
            <a:alphaModFix/>
          </a:blip>
          <a:stretch>
            <a:fillRect/>
          </a:stretch>
        </p:blipFill>
        <p:spPr>
          <a:xfrm>
            <a:off x="3690818" y="1817150"/>
            <a:ext cx="1584000" cy="1028571"/>
          </a:xfrm>
          <a:prstGeom prst="rect">
            <a:avLst/>
          </a:prstGeom>
          <a:noFill/>
          <a:ln>
            <a:noFill/>
          </a:ln>
        </p:spPr>
      </p:pic>
      <p:pic>
        <p:nvPicPr>
          <p:cNvPr id="506" name="Google Shape;506;p69"/>
          <p:cNvPicPr preferRelativeResize="0"/>
          <p:nvPr/>
        </p:nvPicPr>
        <p:blipFill>
          <a:blip r:embed="rId5">
            <a:alphaModFix/>
          </a:blip>
          <a:stretch>
            <a:fillRect/>
          </a:stretch>
        </p:blipFill>
        <p:spPr>
          <a:xfrm>
            <a:off x="6452408" y="1760338"/>
            <a:ext cx="1144801" cy="1142198"/>
          </a:xfrm>
          <a:prstGeom prst="rect">
            <a:avLst/>
          </a:prstGeom>
          <a:noFill/>
          <a:ln>
            <a:noFill/>
          </a:ln>
        </p:spPr>
      </p:pic>
      <p:sp>
        <p:nvSpPr>
          <p:cNvPr id="507" name="Google Shape;507;p69"/>
          <p:cNvSpPr txBox="1"/>
          <p:nvPr/>
        </p:nvSpPr>
        <p:spPr>
          <a:xfrm>
            <a:off x="289200" y="486425"/>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ПРЕИМУЩЕСТВА</a:t>
            </a:r>
            <a:endParaRPr b="1" sz="2600">
              <a:solidFill>
                <a:srgbClr val="2677E0"/>
              </a:solidFill>
              <a:latin typeface="Montserrat"/>
              <a:ea typeface="Montserrat"/>
              <a:cs typeface="Montserrat"/>
              <a:sym typeface="Montserrat"/>
            </a:endParaRPr>
          </a:p>
        </p:txBody>
      </p:sp>
      <p:pic>
        <p:nvPicPr>
          <p:cNvPr id="508" name="Google Shape;508;p69"/>
          <p:cNvPicPr preferRelativeResize="0"/>
          <p:nvPr/>
        </p:nvPicPr>
        <p:blipFill>
          <a:blip r:embed="rId6">
            <a:alphaModFix/>
          </a:blip>
          <a:stretch>
            <a:fillRect/>
          </a:stretch>
        </p:blipFill>
        <p:spPr>
          <a:xfrm>
            <a:off x="3968026" y="4691000"/>
            <a:ext cx="1207949" cy="262000"/>
          </a:xfrm>
          <a:prstGeom prst="rect">
            <a:avLst/>
          </a:prstGeom>
          <a:noFill/>
          <a:ln>
            <a:noFill/>
          </a:ln>
        </p:spPr>
      </p:pic>
      <p:sp>
        <p:nvSpPr>
          <p:cNvPr id="509" name="Google Shape;509;p69"/>
          <p:cNvSpPr txBox="1"/>
          <p:nvPr/>
        </p:nvSpPr>
        <p:spPr>
          <a:xfrm>
            <a:off x="892800" y="3055700"/>
            <a:ext cx="2452800" cy="8220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chemeClr val="dk1"/>
              </a:buClr>
              <a:buSzPts val="1100"/>
              <a:buFont typeface="Arial"/>
              <a:buNone/>
            </a:pPr>
            <a:r>
              <a:rPr b="1" lang="ru" sz="1500">
                <a:solidFill>
                  <a:srgbClr val="3F5670"/>
                </a:solidFill>
                <a:latin typeface="Montserrat"/>
                <a:ea typeface="Montserrat"/>
                <a:cs typeface="Montserrat"/>
                <a:sym typeface="Montserrat"/>
              </a:rPr>
              <a:t>ЭКОНОМИЯ </a:t>
            </a:r>
            <a:r>
              <a:rPr lang="ru" sz="1500">
                <a:solidFill>
                  <a:srgbClr val="3F5670"/>
                </a:solidFill>
                <a:latin typeface="Montserrat Medium"/>
                <a:ea typeface="Montserrat Medium"/>
                <a:cs typeface="Montserrat Medium"/>
                <a:sym typeface="Montserrat Medium"/>
              </a:rPr>
              <a:t>ЭЛЕКТРОЭНЕРГИИ </a:t>
            </a:r>
            <a:endParaRPr sz="1500">
              <a:solidFill>
                <a:srgbClr val="3F5670"/>
              </a:solidFill>
              <a:latin typeface="Montserrat Medium"/>
              <a:ea typeface="Montserrat Medium"/>
              <a:cs typeface="Montserrat Medium"/>
              <a:sym typeface="Montserrat Medium"/>
            </a:endParaRPr>
          </a:p>
          <a:p>
            <a:pPr indent="0" lvl="0" marL="0" marR="0" rtl="0" algn="ctr">
              <a:lnSpc>
                <a:spcPct val="115000"/>
              </a:lnSpc>
              <a:spcBef>
                <a:spcPts val="0"/>
              </a:spcBef>
              <a:spcAft>
                <a:spcPts val="0"/>
              </a:spcAft>
              <a:buClr>
                <a:schemeClr val="dk1"/>
              </a:buClr>
              <a:buSzPts val="1100"/>
              <a:buFont typeface="Arial"/>
              <a:buNone/>
            </a:pPr>
            <a:r>
              <a:rPr b="1" lang="ru" sz="1500">
                <a:solidFill>
                  <a:srgbClr val="3F5670"/>
                </a:solidFill>
                <a:latin typeface="Montserrat"/>
                <a:ea typeface="Montserrat"/>
                <a:cs typeface="Montserrat"/>
                <a:sym typeface="Montserrat"/>
              </a:rPr>
              <a:t>ДО 40%</a:t>
            </a:r>
            <a:endParaRPr b="1" sz="1500">
              <a:solidFill>
                <a:srgbClr val="3F5670"/>
              </a:solidFill>
              <a:latin typeface="Montserrat"/>
              <a:ea typeface="Montserrat"/>
              <a:cs typeface="Montserrat"/>
              <a:sym typeface="Montserrat"/>
            </a:endParaRPr>
          </a:p>
        </p:txBody>
      </p:sp>
      <p:sp>
        <p:nvSpPr>
          <p:cNvPr id="510" name="Google Shape;510;p69"/>
          <p:cNvSpPr txBox="1"/>
          <p:nvPr/>
        </p:nvSpPr>
        <p:spPr>
          <a:xfrm>
            <a:off x="3345600" y="3055700"/>
            <a:ext cx="2452800" cy="8220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chemeClr val="dk1"/>
              </a:buClr>
              <a:buSzPts val="1100"/>
              <a:buFont typeface="Arial"/>
              <a:buNone/>
            </a:pPr>
            <a:r>
              <a:rPr b="1" lang="ru" sz="1500">
                <a:solidFill>
                  <a:srgbClr val="3F5670"/>
                </a:solidFill>
                <a:latin typeface="Montserrat"/>
                <a:ea typeface="Montserrat"/>
                <a:cs typeface="Montserrat"/>
                <a:sym typeface="Montserrat"/>
              </a:rPr>
              <a:t>СНИЖЕНИЕ </a:t>
            </a:r>
            <a:r>
              <a:rPr lang="ru" sz="1500">
                <a:solidFill>
                  <a:srgbClr val="3F5670"/>
                </a:solidFill>
                <a:latin typeface="Montserrat Medium"/>
                <a:ea typeface="Montserrat Medium"/>
                <a:cs typeface="Montserrat Medium"/>
                <a:sym typeface="Montserrat Medium"/>
              </a:rPr>
              <a:t>СЕБЕСТОИМОСТИ</a:t>
            </a:r>
            <a:r>
              <a:rPr b="1" lang="ru" sz="1500">
                <a:solidFill>
                  <a:srgbClr val="3F5670"/>
                </a:solidFill>
                <a:latin typeface="Montserrat"/>
                <a:ea typeface="Montserrat"/>
                <a:cs typeface="Montserrat"/>
                <a:sym typeface="Montserrat"/>
              </a:rPr>
              <a:t> </a:t>
            </a:r>
            <a:endParaRPr b="1" sz="1500">
              <a:solidFill>
                <a:srgbClr val="3F567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lang="ru" sz="1500">
                <a:solidFill>
                  <a:srgbClr val="3F5670"/>
                </a:solidFill>
                <a:latin typeface="Montserrat"/>
                <a:ea typeface="Montserrat"/>
                <a:cs typeface="Montserrat"/>
                <a:sym typeface="Montserrat"/>
              </a:rPr>
              <a:t>НА 30%</a:t>
            </a:r>
            <a:endParaRPr b="1" sz="1500">
              <a:solidFill>
                <a:srgbClr val="3F5670"/>
              </a:solidFill>
              <a:latin typeface="Montserrat"/>
              <a:ea typeface="Montserrat"/>
              <a:cs typeface="Montserrat"/>
              <a:sym typeface="Montserrat"/>
            </a:endParaRPr>
          </a:p>
        </p:txBody>
      </p:sp>
      <p:sp>
        <p:nvSpPr>
          <p:cNvPr id="511" name="Google Shape;511;p69"/>
          <p:cNvSpPr txBox="1"/>
          <p:nvPr/>
        </p:nvSpPr>
        <p:spPr>
          <a:xfrm>
            <a:off x="5798400" y="3055700"/>
            <a:ext cx="2452800" cy="8220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chemeClr val="dk1"/>
              </a:buClr>
              <a:buSzPts val="1100"/>
              <a:buFont typeface="Arial"/>
              <a:buNone/>
            </a:pPr>
            <a:r>
              <a:rPr b="1" lang="ru" sz="1500">
                <a:solidFill>
                  <a:srgbClr val="3F5670"/>
                </a:solidFill>
                <a:latin typeface="Montserrat"/>
                <a:ea typeface="Montserrat"/>
                <a:cs typeface="Montserrat"/>
                <a:sym typeface="Montserrat"/>
              </a:rPr>
              <a:t>ПОВЫШЕННАЯ </a:t>
            </a:r>
            <a:r>
              <a:rPr lang="ru" sz="1500">
                <a:solidFill>
                  <a:srgbClr val="3F5670"/>
                </a:solidFill>
                <a:latin typeface="Montserrat Medium"/>
                <a:ea typeface="Montserrat Medium"/>
                <a:cs typeface="Montserrat Medium"/>
                <a:sym typeface="Montserrat Medium"/>
              </a:rPr>
              <a:t>НАДЕЖНОСТЬ</a:t>
            </a:r>
            <a:endParaRPr sz="1500">
              <a:solidFill>
                <a:srgbClr val="3F5670"/>
              </a:solidFill>
              <a:latin typeface="Montserrat Medium"/>
              <a:ea typeface="Montserrat Medium"/>
              <a:cs typeface="Montserrat Medium"/>
              <a:sym typeface="Montserrat Medium"/>
            </a:endParaRPr>
          </a:p>
          <a:p>
            <a:pPr indent="0" lvl="0" marL="0" marR="0" rtl="0" algn="ctr">
              <a:lnSpc>
                <a:spcPct val="115000"/>
              </a:lnSpc>
              <a:spcBef>
                <a:spcPts val="0"/>
              </a:spcBef>
              <a:spcAft>
                <a:spcPts val="0"/>
              </a:spcAft>
              <a:buClr>
                <a:schemeClr val="dk1"/>
              </a:buClr>
              <a:buSzPts val="1100"/>
              <a:buFont typeface="Arial"/>
              <a:buNone/>
            </a:pPr>
            <a:r>
              <a:rPr b="1" lang="ru" sz="1500">
                <a:solidFill>
                  <a:srgbClr val="3F5670"/>
                </a:solidFill>
                <a:latin typeface="Montserrat"/>
                <a:ea typeface="Montserrat"/>
                <a:cs typeface="Montserrat"/>
                <a:sym typeface="Montserrat"/>
              </a:rPr>
              <a:t>СЕРВИС-ФАКТОР 2,5</a:t>
            </a:r>
            <a:endParaRPr b="1" sz="1500">
              <a:solidFill>
                <a:srgbClr val="3F567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70"/>
          <p:cNvPicPr preferRelativeResize="0"/>
          <p:nvPr/>
        </p:nvPicPr>
        <p:blipFill rotWithShape="1">
          <a:blip r:embed="rId3">
            <a:alphaModFix/>
          </a:blip>
          <a:srcRect b="8163" l="0" r="0" t="39576"/>
          <a:stretch/>
        </p:blipFill>
        <p:spPr>
          <a:xfrm>
            <a:off x="0" y="12350"/>
            <a:ext cx="9144006" cy="3185749"/>
          </a:xfrm>
          <a:prstGeom prst="rect">
            <a:avLst/>
          </a:prstGeom>
          <a:noFill/>
          <a:ln>
            <a:noFill/>
          </a:ln>
        </p:spPr>
      </p:pic>
      <p:sp>
        <p:nvSpPr>
          <p:cNvPr id="517" name="Google Shape;517;p70"/>
          <p:cNvSpPr txBox="1"/>
          <p:nvPr/>
        </p:nvSpPr>
        <p:spPr>
          <a:xfrm>
            <a:off x="289200" y="3417025"/>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ЭКОЛОГИЧЕСКАЯ </a:t>
            </a:r>
            <a:r>
              <a:rPr b="1" lang="ru" sz="2600">
                <a:solidFill>
                  <a:srgbClr val="3F5670"/>
                </a:solidFill>
                <a:latin typeface="Montserrat"/>
                <a:ea typeface="Montserrat"/>
                <a:cs typeface="Montserrat"/>
                <a:sym typeface="Montserrat"/>
              </a:rPr>
              <a:t>ПРОБЛЕМА</a:t>
            </a:r>
            <a:endParaRPr b="1" sz="2600">
              <a:solidFill>
                <a:srgbClr val="3F5670"/>
              </a:solidFill>
              <a:latin typeface="Montserrat"/>
              <a:ea typeface="Montserrat"/>
              <a:cs typeface="Montserrat"/>
              <a:sym typeface="Montserrat"/>
            </a:endParaRPr>
          </a:p>
        </p:txBody>
      </p:sp>
      <p:pic>
        <p:nvPicPr>
          <p:cNvPr id="518" name="Google Shape;518;p70"/>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519" name="Google Shape;519;p70"/>
          <p:cNvSpPr txBox="1"/>
          <p:nvPr/>
        </p:nvSpPr>
        <p:spPr>
          <a:xfrm>
            <a:off x="233200" y="3918688"/>
            <a:ext cx="87330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u" sz="1500">
                <a:solidFill>
                  <a:srgbClr val="3F5670"/>
                </a:solidFill>
                <a:latin typeface="Montserrat Medium"/>
                <a:ea typeface="Montserrat Medium"/>
                <a:cs typeface="Montserrat Medium"/>
                <a:sym typeface="Montserrat Medium"/>
              </a:rPr>
              <a:t>ВЫРАБОТКА ЭЛЕКТРОЭНЕРГИИ - </a:t>
            </a:r>
            <a:r>
              <a:rPr b="1" lang="ru" sz="1500">
                <a:solidFill>
                  <a:srgbClr val="3F5670"/>
                </a:solidFill>
                <a:latin typeface="Montserrat"/>
                <a:ea typeface="Montserrat"/>
                <a:cs typeface="Montserrat"/>
                <a:sym typeface="Montserrat"/>
              </a:rPr>
              <a:t>ОДИН ИЗ САМЫХ ПАГУБНЫХ ФАКТОРОВ</a:t>
            </a:r>
            <a:r>
              <a:rPr lang="ru" sz="1500">
                <a:solidFill>
                  <a:srgbClr val="3F5670"/>
                </a:solidFill>
                <a:latin typeface="Montserrat Medium"/>
                <a:ea typeface="Montserrat Medium"/>
                <a:cs typeface="Montserrat Medium"/>
                <a:sym typeface="Montserrat Medium"/>
              </a:rPr>
              <a:t>, ВЛИЯЮЩИХ НА ОКРУЖАЮЩУЮ СРЕДУ</a:t>
            </a:r>
            <a:endParaRPr sz="1500">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71"/>
          <p:cNvPicPr preferRelativeResize="0"/>
          <p:nvPr/>
        </p:nvPicPr>
        <p:blipFill rotWithShape="1">
          <a:blip r:embed="rId3">
            <a:alphaModFix/>
          </a:blip>
          <a:srcRect b="11415" l="0" r="5962" t="2563"/>
          <a:stretch/>
        </p:blipFill>
        <p:spPr>
          <a:xfrm>
            <a:off x="0" y="0"/>
            <a:ext cx="9144000" cy="3185900"/>
          </a:xfrm>
          <a:prstGeom prst="rect">
            <a:avLst/>
          </a:prstGeom>
          <a:noFill/>
          <a:ln>
            <a:noFill/>
          </a:ln>
        </p:spPr>
      </p:pic>
      <p:sp>
        <p:nvSpPr>
          <p:cNvPr id="525" name="Google Shape;525;p71"/>
          <p:cNvSpPr txBox="1"/>
          <p:nvPr/>
        </p:nvSpPr>
        <p:spPr>
          <a:xfrm>
            <a:off x="289200" y="3377175"/>
            <a:ext cx="8565600" cy="13137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ПРОЕКТНО-КОНСТРУКТОРСКОЕ </a:t>
            </a:r>
            <a:r>
              <a:rPr b="1" lang="ru" sz="2600">
                <a:solidFill>
                  <a:srgbClr val="3F5670"/>
                </a:solidFill>
                <a:latin typeface="Montserrat"/>
                <a:ea typeface="Montserrat"/>
                <a:cs typeface="Montserrat"/>
                <a:sym typeface="Montserrat"/>
              </a:rPr>
              <a:t>ТЕХНОЛОГИЧЕСКОЕ БЮРО «СОВЭЛМАШ»</a:t>
            </a:r>
            <a:endParaRPr sz="2600">
              <a:solidFill>
                <a:srgbClr val="3F5670"/>
              </a:solidFill>
              <a:latin typeface="Montserrat"/>
              <a:ea typeface="Montserrat"/>
              <a:cs typeface="Montserrat"/>
              <a:sym typeface="Montserrat"/>
            </a:endParaRPr>
          </a:p>
        </p:txBody>
      </p:sp>
      <p:pic>
        <p:nvPicPr>
          <p:cNvPr id="526" name="Google Shape;526;p71"/>
          <p:cNvPicPr preferRelativeResize="0"/>
          <p:nvPr/>
        </p:nvPicPr>
        <p:blipFill>
          <a:blip r:embed="rId4">
            <a:alphaModFix/>
          </a:blip>
          <a:stretch>
            <a:fillRect/>
          </a:stretch>
        </p:blipFill>
        <p:spPr>
          <a:xfrm>
            <a:off x="3968025" y="4691000"/>
            <a:ext cx="1207949" cy="26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2"/>
          <p:cNvSpPr txBox="1"/>
          <p:nvPr/>
        </p:nvSpPr>
        <p:spPr>
          <a:xfrm>
            <a:off x="289200" y="486425"/>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ЧТО ПОЛУЧАТ </a:t>
            </a:r>
            <a:r>
              <a:rPr b="1" lang="ru" sz="2600">
                <a:solidFill>
                  <a:srgbClr val="2677E0"/>
                </a:solidFill>
                <a:latin typeface="Montserrat"/>
                <a:ea typeface="Montserrat"/>
                <a:cs typeface="Montserrat"/>
                <a:sym typeface="Montserrat"/>
              </a:rPr>
              <a:t>ИНВЕСТОРЫ</a:t>
            </a:r>
            <a:endParaRPr b="1" sz="2600">
              <a:solidFill>
                <a:srgbClr val="2677E0"/>
              </a:solidFill>
              <a:latin typeface="Montserrat"/>
              <a:ea typeface="Montserrat"/>
              <a:cs typeface="Montserrat"/>
              <a:sym typeface="Montserrat"/>
            </a:endParaRPr>
          </a:p>
        </p:txBody>
      </p:sp>
      <p:pic>
        <p:nvPicPr>
          <p:cNvPr id="532" name="Google Shape;532;p72"/>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533" name="Google Shape;533;p72"/>
          <p:cNvPicPr preferRelativeResize="0"/>
          <p:nvPr/>
        </p:nvPicPr>
        <p:blipFill>
          <a:blip r:embed="rId4">
            <a:alphaModFix/>
          </a:blip>
          <a:stretch>
            <a:fillRect/>
          </a:stretch>
        </p:blipFill>
        <p:spPr>
          <a:xfrm>
            <a:off x="1162250" y="2029805"/>
            <a:ext cx="2539789" cy="1805629"/>
          </a:xfrm>
          <a:prstGeom prst="rect">
            <a:avLst/>
          </a:prstGeom>
          <a:noFill/>
          <a:ln>
            <a:noFill/>
          </a:ln>
          <a:effectLst>
            <a:outerShdw blurRad="100013" rotWithShape="0" algn="bl" dir="5400000" dist="28575">
              <a:srgbClr val="000000">
                <a:alpha val="50000"/>
              </a:srgbClr>
            </a:outerShdw>
          </a:effectLst>
        </p:spPr>
      </p:pic>
      <p:pic>
        <p:nvPicPr>
          <p:cNvPr id="534" name="Google Shape;534;p72"/>
          <p:cNvPicPr preferRelativeResize="0"/>
          <p:nvPr/>
        </p:nvPicPr>
        <p:blipFill>
          <a:blip r:embed="rId5">
            <a:alphaModFix/>
          </a:blip>
          <a:stretch>
            <a:fillRect/>
          </a:stretch>
        </p:blipFill>
        <p:spPr>
          <a:xfrm>
            <a:off x="6422167" y="1818350"/>
            <a:ext cx="1276782" cy="1805625"/>
          </a:xfrm>
          <a:prstGeom prst="rect">
            <a:avLst/>
          </a:prstGeom>
          <a:noFill/>
          <a:ln>
            <a:noFill/>
          </a:ln>
          <a:effectLst>
            <a:outerShdw blurRad="85725" rotWithShape="0" algn="bl" dir="5400000" dist="28575">
              <a:srgbClr val="000000">
                <a:alpha val="50000"/>
              </a:srgbClr>
            </a:outerShdw>
          </a:effectLst>
        </p:spPr>
      </p:pic>
      <p:pic>
        <p:nvPicPr>
          <p:cNvPr id="535" name="Google Shape;535;p72"/>
          <p:cNvPicPr preferRelativeResize="0"/>
          <p:nvPr/>
        </p:nvPicPr>
        <p:blipFill>
          <a:blip r:embed="rId5">
            <a:alphaModFix/>
          </a:blip>
          <a:stretch>
            <a:fillRect/>
          </a:stretch>
        </p:blipFill>
        <p:spPr>
          <a:xfrm>
            <a:off x="5291956" y="1971152"/>
            <a:ext cx="1351286" cy="1910997"/>
          </a:xfrm>
          <a:prstGeom prst="rect">
            <a:avLst/>
          </a:prstGeom>
          <a:noFill/>
          <a:ln>
            <a:noFill/>
          </a:ln>
          <a:effectLst>
            <a:outerShdw blurRad="142875" rotWithShape="0" algn="bl" dir="5400000" dist="38100">
              <a:srgbClr val="000000">
                <a:alpha val="50000"/>
              </a:srgbClr>
            </a:outerShdw>
          </a:effectLst>
        </p:spPr>
      </p:pic>
      <p:sp>
        <p:nvSpPr>
          <p:cNvPr id="536" name="Google Shape;536;p72"/>
          <p:cNvSpPr txBox="1"/>
          <p:nvPr/>
        </p:nvSpPr>
        <p:spPr>
          <a:xfrm>
            <a:off x="1096250" y="3988375"/>
            <a:ext cx="2671800" cy="5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ru" sz="1500">
                <a:solidFill>
                  <a:srgbClr val="3F5670"/>
                </a:solidFill>
                <a:latin typeface="Montserrat"/>
                <a:ea typeface="Montserrat"/>
                <a:cs typeface="Montserrat"/>
                <a:sym typeface="Montserrat"/>
              </a:rPr>
              <a:t>СЕРТИФИКАТ</a:t>
            </a:r>
            <a:r>
              <a:rPr lang="ru" sz="1500">
                <a:solidFill>
                  <a:srgbClr val="3F5670"/>
                </a:solidFill>
                <a:latin typeface="Montserrat Medium"/>
                <a:ea typeface="Montserrat Medium"/>
                <a:cs typeface="Montserrat Medium"/>
                <a:sym typeface="Montserrat Medium"/>
              </a:rPr>
              <a:t> НА ДОЛИ</a:t>
            </a:r>
            <a:endParaRPr sz="1500">
              <a:solidFill>
                <a:srgbClr val="3F5670"/>
              </a:solidFill>
              <a:latin typeface="Montserrat Medium"/>
              <a:ea typeface="Montserrat Medium"/>
              <a:cs typeface="Montserrat Medium"/>
              <a:sym typeface="Montserrat Medium"/>
            </a:endParaRPr>
          </a:p>
        </p:txBody>
      </p:sp>
      <p:sp>
        <p:nvSpPr>
          <p:cNvPr id="537" name="Google Shape;537;p72"/>
          <p:cNvSpPr txBox="1"/>
          <p:nvPr/>
        </p:nvSpPr>
        <p:spPr>
          <a:xfrm>
            <a:off x="4213950" y="3988366"/>
            <a:ext cx="4563000" cy="50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ru" sz="1500">
                <a:solidFill>
                  <a:srgbClr val="3F5670"/>
                </a:solidFill>
                <a:latin typeface="Montserrat Medium"/>
                <a:ea typeface="Montserrat Medium"/>
                <a:cs typeface="Montserrat Medium"/>
                <a:sym typeface="Montserrat Medium"/>
              </a:rPr>
              <a:t>ВСЕ ИНВЕСТИЦИИ ЗАЩИЩЕНЫ </a:t>
            </a:r>
            <a:br>
              <a:rPr lang="ru" sz="1500">
                <a:solidFill>
                  <a:srgbClr val="3F5670"/>
                </a:solidFill>
                <a:latin typeface="Montserrat Medium"/>
                <a:ea typeface="Montserrat Medium"/>
                <a:cs typeface="Montserrat Medium"/>
                <a:sym typeface="Montserrat Medium"/>
              </a:rPr>
            </a:br>
            <a:r>
              <a:rPr b="1" lang="ru" sz="1500">
                <a:solidFill>
                  <a:srgbClr val="3F5670"/>
                </a:solidFill>
                <a:latin typeface="Montserrat"/>
                <a:ea typeface="Montserrat"/>
                <a:cs typeface="Montserrat"/>
                <a:sym typeface="Montserrat"/>
              </a:rPr>
              <a:t>ДОГОВОРОМ</a:t>
            </a:r>
            <a:endParaRPr b="1" sz="1500">
              <a:solidFill>
                <a:srgbClr val="3F5670"/>
              </a:solidFill>
              <a:latin typeface="Montserrat"/>
              <a:ea typeface="Montserrat"/>
              <a:cs typeface="Montserrat"/>
              <a:sym typeface="Montserrat"/>
            </a:endParaRPr>
          </a:p>
        </p:txBody>
      </p:sp>
      <p:sp>
        <p:nvSpPr>
          <p:cNvPr id="538" name="Google Shape;538;p72"/>
          <p:cNvSpPr txBox="1"/>
          <p:nvPr/>
        </p:nvSpPr>
        <p:spPr>
          <a:xfrm>
            <a:off x="293100" y="1059885"/>
            <a:ext cx="8447100" cy="65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500">
                <a:solidFill>
                  <a:srgbClr val="3F5670"/>
                </a:solidFill>
                <a:latin typeface="Montserrat Medium"/>
                <a:ea typeface="Montserrat Medium"/>
                <a:cs typeface="Montserrat Medium"/>
                <a:sym typeface="Montserrat Medium"/>
              </a:rPr>
              <a:t>КАЖДЫЙ ИНВЕСТОР СТАНОВИТСЯ </a:t>
            </a:r>
            <a:r>
              <a:rPr b="1" lang="ru" sz="1500">
                <a:solidFill>
                  <a:srgbClr val="3F5670"/>
                </a:solidFill>
                <a:latin typeface="Montserrat"/>
                <a:ea typeface="Montserrat"/>
                <a:cs typeface="Montserrat"/>
                <a:sym typeface="Montserrat"/>
              </a:rPr>
              <a:t>СОВЛАДЕЛЬЦЕМ ПРЕДПРИЯТИЯ</a:t>
            </a:r>
            <a:r>
              <a:rPr lang="ru" sz="1500">
                <a:solidFill>
                  <a:srgbClr val="3F5670"/>
                </a:solidFill>
                <a:latin typeface="Montserrat Medium"/>
                <a:ea typeface="Montserrat Medium"/>
                <a:cs typeface="Montserrat Medium"/>
                <a:sym typeface="Montserrat Medium"/>
              </a:rPr>
              <a:t> «СОВЭЛМАШ» И ПОЛУЧАЕТ ДОЛИ КОМПАНИИ</a:t>
            </a:r>
            <a:endParaRPr sz="1500">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73"/>
          <p:cNvPicPr preferRelativeResize="0"/>
          <p:nvPr/>
        </p:nvPicPr>
        <p:blipFill rotWithShape="1">
          <a:blip r:embed="rId3">
            <a:alphaModFix/>
          </a:blip>
          <a:srcRect b="0" l="-13089" r="13090" t="0"/>
          <a:stretch/>
        </p:blipFill>
        <p:spPr>
          <a:xfrm>
            <a:off x="3480200" y="0"/>
            <a:ext cx="5663800" cy="3185899"/>
          </a:xfrm>
          <a:prstGeom prst="rect">
            <a:avLst/>
          </a:prstGeom>
          <a:noFill/>
          <a:ln>
            <a:noFill/>
          </a:ln>
        </p:spPr>
      </p:pic>
      <p:pic>
        <p:nvPicPr>
          <p:cNvPr id="544" name="Google Shape;544;p73"/>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545" name="Google Shape;545;p73"/>
          <p:cNvSpPr txBox="1"/>
          <p:nvPr/>
        </p:nvSpPr>
        <p:spPr>
          <a:xfrm>
            <a:off x="540000" y="4203350"/>
            <a:ext cx="8064000" cy="580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chemeClr val="dk1"/>
              </a:buClr>
              <a:buSzPts val="1100"/>
              <a:buFont typeface="Arial"/>
              <a:buNone/>
            </a:pPr>
            <a:r>
              <a:rPr lang="ru" sz="1500">
                <a:solidFill>
                  <a:srgbClr val="3F5670"/>
                </a:solidFill>
                <a:latin typeface="Montserrat Medium"/>
                <a:ea typeface="Montserrat Medium"/>
                <a:cs typeface="Montserrat Medium"/>
                <a:sym typeface="Montserrat Medium"/>
              </a:rPr>
              <a:t>ПРОЕКТ ВЫШЕЛ НА ФИНИШНУЮ ПРЯМУЮ</a:t>
            </a:r>
            <a:endParaRPr sz="1500">
              <a:solidFill>
                <a:srgbClr val="3F5670"/>
              </a:solidFill>
              <a:latin typeface="Montserrat Medium"/>
              <a:ea typeface="Montserrat Medium"/>
              <a:cs typeface="Montserrat Medium"/>
              <a:sym typeface="Montserrat Medium"/>
            </a:endParaRPr>
          </a:p>
        </p:txBody>
      </p:sp>
      <p:sp>
        <p:nvSpPr>
          <p:cNvPr id="546" name="Google Shape;546;p73"/>
          <p:cNvSpPr txBox="1"/>
          <p:nvPr/>
        </p:nvSpPr>
        <p:spPr>
          <a:xfrm>
            <a:off x="289275" y="35893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СТРОИТЕЛЬСТВО </a:t>
            </a:r>
            <a:br>
              <a:rPr b="1" lang="ru" sz="2600">
                <a:solidFill>
                  <a:srgbClr val="3F5670"/>
                </a:solidFill>
                <a:latin typeface="Montserrat"/>
                <a:ea typeface="Montserrat"/>
                <a:cs typeface="Montserrat"/>
                <a:sym typeface="Montserrat"/>
              </a:rPr>
            </a:br>
            <a:r>
              <a:rPr b="1" lang="ru" sz="2600">
                <a:solidFill>
                  <a:srgbClr val="2677E0"/>
                </a:solidFill>
                <a:latin typeface="Montserrat"/>
                <a:ea typeface="Montserrat"/>
                <a:cs typeface="Montserrat"/>
                <a:sym typeface="Montserrat"/>
              </a:rPr>
              <a:t>ИННОВАЦИОННОГО ЦЕНТРА</a:t>
            </a:r>
            <a:endParaRPr b="1" sz="2600">
              <a:solidFill>
                <a:srgbClr val="2677E0"/>
              </a:solidFill>
              <a:latin typeface="Montserrat"/>
              <a:ea typeface="Montserrat"/>
              <a:cs typeface="Montserrat"/>
              <a:sym typeface="Montserrat"/>
            </a:endParaRPr>
          </a:p>
        </p:txBody>
      </p:sp>
      <p:pic>
        <p:nvPicPr>
          <p:cNvPr id="547" name="Google Shape;547;p73"/>
          <p:cNvPicPr preferRelativeResize="0"/>
          <p:nvPr/>
        </p:nvPicPr>
        <p:blipFill rotWithShape="1">
          <a:blip r:embed="rId5">
            <a:alphaModFix/>
          </a:blip>
          <a:srcRect b="0" l="7099" r="12951" t="0"/>
          <a:stretch/>
        </p:blipFill>
        <p:spPr>
          <a:xfrm>
            <a:off x="-1" y="0"/>
            <a:ext cx="4528328" cy="3185899"/>
          </a:xfrm>
          <a:prstGeom prst="rect">
            <a:avLst/>
          </a:prstGeom>
          <a:noFill/>
          <a:ln>
            <a:noFill/>
          </a:ln>
        </p:spPr>
      </p:pic>
      <p:cxnSp>
        <p:nvCxnSpPr>
          <p:cNvPr id="548" name="Google Shape;548;p73"/>
          <p:cNvCxnSpPr/>
          <p:nvPr/>
        </p:nvCxnSpPr>
        <p:spPr>
          <a:xfrm>
            <a:off x="4516225" y="-42500"/>
            <a:ext cx="0" cy="33375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74"/>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554" name="Google Shape;554;p74"/>
          <p:cNvSpPr txBox="1"/>
          <p:nvPr/>
        </p:nvSpPr>
        <p:spPr>
          <a:xfrm>
            <a:off x="540075" y="4203350"/>
            <a:ext cx="8064000" cy="5805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chemeClr val="dk1"/>
              </a:buClr>
              <a:buSzPts val="1100"/>
              <a:buFont typeface="Arial"/>
              <a:buNone/>
            </a:pPr>
            <a:r>
              <a:rPr lang="ru" sz="1500">
                <a:solidFill>
                  <a:srgbClr val="3F5670"/>
                </a:solidFill>
                <a:latin typeface="Montserrat Medium"/>
                <a:ea typeface="Montserrat Medium"/>
                <a:cs typeface="Montserrat Medium"/>
                <a:sym typeface="Montserrat Medium"/>
              </a:rPr>
              <a:t>ПРОЕКТ ВЫШЕЛ </a:t>
            </a:r>
            <a:r>
              <a:rPr b="1" lang="ru" sz="1500">
                <a:solidFill>
                  <a:srgbClr val="3F5670"/>
                </a:solidFill>
                <a:latin typeface="Montserrat"/>
                <a:ea typeface="Montserrat"/>
                <a:cs typeface="Montserrat"/>
                <a:sym typeface="Montserrat"/>
              </a:rPr>
              <a:t>НА ФИНИШНУЮ ПРЯМУЮ</a:t>
            </a:r>
            <a:endParaRPr b="1" sz="1500">
              <a:solidFill>
                <a:srgbClr val="3F5670"/>
              </a:solidFill>
              <a:latin typeface="Montserrat"/>
              <a:ea typeface="Montserrat"/>
              <a:cs typeface="Montserrat"/>
              <a:sym typeface="Montserrat"/>
            </a:endParaRPr>
          </a:p>
        </p:txBody>
      </p:sp>
      <p:sp>
        <p:nvSpPr>
          <p:cNvPr id="555" name="Google Shape;555;p74"/>
          <p:cNvSpPr txBox="1"/>
          <p:nvPr/>
        </p:nvSpPr>
        <p:spPr>
          <a:xfrm>
            <a:off x="289275" y="35893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СТРОИТЕЛЬСТВО </a:t>
            </a:r>
            <a:br>
              <a:rPr b="1" lang="ru" sz="2600">
                <a:solidFill>
                  <a:srgbClr val="3F5670"/>
                </a:solidFill>
                <a:latin typeface="Montserrat"/>
                <a:ea typeface="Montserrat"/>
                <a:cs typeface="Montserrat"/>
                <a:sym typeface="Montserrat"/>
              </a:rPr>
            </a:br>
            <a:r>
              <a:rPr b="1" lang="ru" sz="2600">
                <a:solidFill>
                  <a:srgbClr val="2677E0"/>
                </a:solidFill>
                <a:latin typeface="Montserrat"/>
                <a:ea typeface="Montserrat"/>
                <a:cs typeface="Montserrat"/>
                <a:sym typeface="Montserrat"/>
              </a:rPr>
              <a:t>ИННОВАЦИОННОГО ЦЕНТРА</a:t>
            </a:r>
            <a:endParaRPr b="1" sz="2600">
              <a:solidFill>
                <a:srgbClr val="2677E0"/>
              </a:solidFill>
              <a:latin typeface="Montserrat"/>
              <a:ea typeface="Montserrat"/>
              <a:cs typeface="Montserrat"/>
              <a:sym typeface="Montserrat"/>
            </a:endParaRPr>
          </a:p>
        </p:txBody>
      </p:sp>
      <p:cxnSp>
        <p:nvCxnSpPr>
          <p:cNvPr id="556" name="Google Shape;556;p74"/>
          <p:cNvCxnSpPr/>
          <p:nvPr/>
        </p:nvCxnSpPr>
        <p:spPr>
          <a:xfrm>
            <a:off x="4516225" y="-42500"/>
            <a:ext cx="0" cy="3337500"/>
          </a:xfrm>
          <a:prstGeom prst="straightConnector1">
            <a:avLst/>
          </a:prstGeom>
          <a:noFill/>
          <a:ln cap="flat" cmpd="sng" w="38100">
            <a:solidFill>
              <a:srgbClr val="FFFFFF"/>
            </a:solidFill>
            <a:prstDash val="solid"/>
            <a:round/>
            <a:headEnd len="med" w="med" type="none"/>
            <a:tailEnd len="med" w="med" type="none"/>
          </a:ln>
        </p:spPr>
      </p:cxnSp>
      <p:pic>
        <p:nvPicPr>
          <p:cNvPr descr="Полностью закрыты внешние стеновые панели корпуса АБК (административно-бытовой корпус) здания ПКТБ. Осуществляется монтаж рам нависающего эркера под последующую установку панорамного остекления. &#10;&#10;Продолжаются работы на строительной площадке и по другим направлениям. &#10;&#10;Завершается монтаж стеновых панелей в опытно-производственной корпусе здания. Почти полностью смонтирована вся кровля как АБК, так и опытно-производственного корпуса (осталось утеплить только небольшой участок). Продолжается прогрев грунта опытно-производственной части здания, предшествущий последующей заливке подбетонки. &#10;&#10;Продолжается монтаж межкомнатных перегородок на 3-м этаже. &#10;&#10;В силу того, что лестничный марш в АБК был полностью завершён, технологический проём между опытно-производственным корпусом и АБК, который был предусмотрен для осуществления работ на 3-м этаже АБК, закрыт пеноблоками. Доступ на 3-й этаж теперь осуществляется таким образом, который предусмотрен проектной документацией – через лестничный марш. &#10;&#10;&#10;Сегодня, 13 мая, Всемирный день техники для будущего. &#10;&#10;Профессиональный праздник инженеров и разработчиков отмечается с целью повышения осведомленности общества о возможностях и развитии технической, научной и компьютерной областей.&#10;&#10;Поздравляем инженеров и разработчиков с профессиональным праздником!&#10;&#10;&#10;Смотрите другие видео о ходе строительства ПКТБ «Совэлмаш»:&#10;&#10;🔸Разрешение строительных споров при возведении инновационного центра в России | Проект «Совэлмаш» https://youtu.be/Qy1Rllp11R4 &#10;🔸Без комментариев: день 324-й | Строительство ПКТБ «Совэлмаш» | Проект «Совэлмаш» https://youtu.be/u6Zqyj29orI &#10;🔸Земляные, кровельные и др. работы на строительной площадке | Возведение ПКТБ «Совэлмаш» | День 315-й https://youtu.be/gEK7P4qQD84 &#10;&#10;Видео на другие темы, опубликованные на нашем канале:&#10;&#10;🔸Справится ли Россия с импортозамещением в 2022 БЫСТРО и КАЧЕСТВЕННО? Есть ли готовые решения? https://youtu.be/C1dBVrvpOSE &#10;🔸Импортозамещение в 2022 в России: ожидание и реальность | Что делать обычным гражданам? https://www.youtube.com/watch?v=CBOfjG2JBTo&#10;🔸«Совэлмаш»: импортозамещение, инновации, энергоэффективность | «Экспертное время» https://youtu.be/hAIPYLDJvMo &#10;🔸Революция в двигателестроении — начало | Д. А. Дуюнов о планах «Совэлмаш» https://youtu.be/FdOdRy5Lcy0&#10;&#10;Приятного просмотра и следите за нашими новостями!🖋&#10;🔹Сайт компании «Совэлмаш» https://www.sovelmash.ru &#10;🔹Telegram-канал: https://t.me/sovelmash_official&#10;🔹RuTube: www.rutube.ru/channel/23847850/&#10;🔹YouTube: www.youtube.com/c/Совэлмаш  &#10;🔹Форум обмотчиков http://dvigatel.myfor.ru/index.php?sid=b421399acc73c975834cc941a1005b3f" id="557" name="Google Shape;557;p74" title="Без комментариев: день 340-й | Строительство ПКТБ «Совэлмаш» | Проект «Совэлмаш»">
            <a:hlinkClick r:id="rId4"/>
          </p:cNvPr>
          <p:cNvPicPr preferRelativeResize="0"/>
          <p:nvPr/>
        </p:nvPicPr>
        <p:blipFill>
          <a:blip r:embed="rId5">
            <a:alphaModFix/>
          </a:blip>
          <a:stretch>
            <a:fillRect/>
          </a:stretch>
        </p:blipFill>
        <p:spPr>
          <a:xfrm>
            <a:off x="2534700" y="152400"/>
            <a:ext cx="4149200" cy="311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75"/>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563" name="Google Shape;563;p75"/>
          <p:cNvSpPr txBox="1"/>
          <p:nvPr/>
        </p:nvSpPr>
        <p:spPr>
          <a:xfrm>
            <a:off x="289200" y="340450"/>
            <a:ext cx="8565600" cy="7638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ПРОЕКТ </a:t>
            </a:r>
            <a:r>
              <a:rPr b="1" lang="ru" sz="2600">
                <a:solidFill>
                  <a:srgbClr val="3F5670"/>
                </a:solidFill>
                <a:latin typeface="Montserrat"/>
                <a:ea typeface="Montserrat"/>
                <a:cs typeface="Montserrat"/>
                <a:sym typeface="Montserrat"/>
              </a:rPr>
              <a:t>В СМИ</a:t>
            </a:r>
            <a:endParaRPr sz="2600">
              <a:solidFill>
                <a:srgbClr val="3F5670"/>
              </a:solidFill>
              <a:latin typeface="Montserrat"/>
              <a:ea typeface="Montserrat"/>
              <a:cs typeface="Montserrat"/>
              <a:sym typeface="Montserrat"/>
            </a:endParaRPr>
          </a:p>
        </p:txBody>
      </p:sp>
      <p:pic>
        <p:nvPicPr>
          <p:cNvPr id="564" name="Google Shape;564;p75"/>
          <p:cNvPicPr preferRelativeResize="0"/>
          <p:nvPr/>
        </p:nvPicPr>
        <p:blipFill>
          <a:blip r:embed="rId4">
            <a:alphaModFix/>
          </a:blip>
          <a:stretch>
            <a:fillRect/>
          </a:stretch>
        </p:blipFill>
        <p:spPr>
          <a:xfrm>
            <a:off x="787088" y="1104250"/>
            <a:ext cx="7569826" cy="32819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76"/>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570" name="Google Shape;570;p76"/>
          <p:cNvPicPr preferRelativeResize="0"/>
          <p:nvPr/>
        </p:nvPicPr>
        <p:blipFill rotWithShape="1">
          <a:blip r:embed="rId4">
            <a:alphaModFix/>
          </a:blip>
          <a:srcRect b="44609" l="0" r="0" t="3130"/>
          <a:stretch/>
        </p:blipFill>
        <p:spPr>
          <a:xfrm>
            <a:off x="75" y="0"/>
            <a:ext cx="9144000" cy="3185900"/>
          </a:xfrm>
          <a:prstGeom prst="rect">
            <a:avLst/>
          </a:prstGeom>
          <a:noFill/>
          <a:ln>
            <a:noFill/>
          </a:ln>
        </p:spPr>
      </p:pic>
      <p:sp>
        <p:nvSpPr>
          <p:cNvPr id="571" name="Google Shape;571;p76"/>
          <p:cNvSpPr txBox="1"/>
          <p:nvPr/>
        </p:nvSpPr>
        <p:spPr>
          <a:xfrm>
            <a:off x="540000" y="3872850"/>
            <a:ext cx="8064000" cy="8181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1500">
                <a:solidFill>
                  <a:srgbClr val="3F5670"/>
                </a:solidFill>
                <a:latin typeface="Montserrat"/>
                <a:ea typeface="Montserrat"/>
                <a:cs typeface="Montserrat"/>
                <a:sym typeface="Montserrat"/>
              </a:rPr>
              <a:t>ПОСТРОЙТЕ УСПЕШНЫЙ БИЗНЕС И ЗАРАБАТЫВАЙТЕ</a:t>
            </a:r>
            <a:r>
              <a:rPr lang="ru" sz="1500">
                <a:solidFill>
                  <a:srgbClr val="3F5670"/>
                </a:solidFill>
                <a:latin typeface="Montserrat Medium"/>
                <a:ea typeface="Montserrat Medium"/>
                <a:cs typeface="Montserrat Medium"/>
                <a:sym typeface="Montserrat Medium"/>
              </a:rPr>
              <a:t>,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СТАВ ЧАСТЬЮ БОЛЬШОЙ КОМАНДЫ</a:t>
            </a:r>
            <a:endParaRPr sz="1500">
              <a:solidFill>
                <a:srgbClr val="3F5670"/>
              </a:solidFill>
              <a:latin typeface="Montserrat Medium"/>
              <a:ea typeface="Montserrat Medium"/>
              <a:cs typeface="Montserrat Medium"/>
              <a:sym typeface="Montserrat Medium"/>
            </a:endParaRPr>
          </a:p>
        </p:txBody>
      </p:sp>
      <p:sp>
        <p:nvSpPr>
          <p:cNvPr id="572" name="Google Shape;572;p76"/>
          <p:cNvSpPr txBox="1"/>
          <p:nvPr/>
        </p:nvSpPr>
        <p:spPr>
          <a:xfrm>
            <a:off x="289275" y="34075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ПАРТНЁРЫ </a:t>
            </a:r>
            <a:r>
              <a:rPr b="1" lang="ru" sz="2600">
                <a:solidFill>
                  <a:srgbClr val="2677E0"/>
                </a:solidFill>
                <a:latin typeface="Montserrat"/>
                <a:ea typeface="Montserrat"/>
                <a:cs typeface="Montserrat"/>
                <a:sym typeface="Montserrat"/>
              </a:rPr>
              <a:t>SOLARGROUP</a:t>
            </a:r>
            <a:endParaRPr sz="2600">
              <a:solidFill>
                <a:srgbClr val="2677E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77"/>
          <p:cNvPicPr preferRelativeResize="0"/>
          <p:nvPr/>
        </p:nvPicPr>
        <p:blipFill rotWithShape="1">
          <a:blip r:embed="rId3">
            <a:alphaModFix/>
          </a:blip>
          <a:srcRect b="2165" l="0" r="0" t="45641"/>
          <a:stretch/>
        </p:blipFill>
        <p:spPr>
          <a:xfrm>
            <a:off x="0" y="0"/>
            <a:ext cx="9144004" cy="3185903"/>
          </a:xfrm>
          <a:prstGeom prst="rect">
            <a:avLst/>
          </a:prstGeom>
          <a:noFill/>
          <a:ln>
            <a:noFill/>
          </a:ln>
        </p:spPr>
      </p:pic>
      <p:pic>
        <p:nvPicPr>
          <p:cNvPr id="578" name="Google Shape;578;p77"/>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579" name="Google Shape;579;p77"/>
          <p:cNvSpPr txBox="1"/>
          <p:nvPr/>
        </p:nvSpPr>
        <p:spPr>
          <a:xfrm>
            <a:off x="540000" y="3872850"/>
            <a:ext cx="8064000" cy="5631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1500">
                <a:solidFill>
                  <a:srgbClr val="3F5670"/>
                </a:solidFill>
                <a:latin typeface="Montserrat"/>
                <a:ea typeface="Montserrat"/>
                <a:cs typeface="Montserrat"/>
                <a:sym typeface="Montserrat"/>
              </a:rPr>
              <a:t>САМЫЙ ЭФФЕКТИВНЫЙ ВИД МАРКЕТИНГА 21 ВЕКА</a:t>
            </a:r>
            <a:endParaRPr sz="1500">
              <a:solidFill>
                <a:srgbClr val="3F5670"/>
              </a:solidFill>
              <a:latin typeface="Montserrat Medium"/>
              <a:ea typeface="Montserrat Medium"/>
              <a:cs typeface="Montserrat Medium"/>
              <a:sym typeface="Montserrat Medium"/>
            </a:endParaRPr>
          </a:p>
        </p:txBody>
      </p:sp>
      <p:sp>
        <p:nvSpPr>
          <p:cNvPr id="580" name="Google Shape;580;p77"/>
          <p:cNvSpPr txBox="1"/>
          <p:nvPr/>
        </p:nvSpPr>
        <p:spPr>
          <a:xfrm>
            <a:off x="289275" y="34075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ПАРТНЁРСКАЯ ПРОГРАММА</a:t>
            </a:r>
            <a:endParaRPr sz="2600">
              <a:solidFill>
                <a:srgbClr val="2677E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8"/>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КАК ЗАРАБАТЫВАЕТ </a:t>
            </a:r>
            <a:r>
              <a:rPr b="1" lang="ru" sz="2600">
                <a:solidFill>
                  <a:srgbClr val="458EEE"/>
                </a:solidFill>
                <a:latin typeface="Montserrat"/>
                <a:ea typeface="Montserrat"/>
                <a:cs typeface="Montserrat"/>
                <a:sym typeface="Montserrat"/>
              </a:rPr>
              <a:t>ПАРТНЁР</a:t>
            </a:r>
            <a:endParaRPr sz="2600">
              <a:solidFill>
                <a:srgbClr val="458EEE"/>
              </a:solidFill>
              <a:latin typeface="Montserrat"/>
              <a:ea typeface="Montserrat"/>
              <a:cs typeface="Montserrat"/>
              <a:sym typeface="Montserrat"/>
            </a:endParaRPr>
          </a:p>
        </p:txBody>
      </p:sp>
      <p:sp>
        <p:nvSpPr>
          <p:cNvPr id="586" name="Google Shape;586;p78"/>
          <p:cNvSpPr txBox="1"/>
          <p:nvPr/>
        </p:nvSpPr>
        <p:spPr>
          <a:xfrm>
            <a:off x="912337" y="3384950"/>
            <a:ext cx="2339100" cy="11721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ПОДПИШИТЕ </a:t>
            </a:r>
            <a:r>
              <a:rPr lang="ru" sz="1500">
                <a:solidFill>
                  <a:srgbClr val="3F5670"/>
                </a:solidFill>
                <a:latin typeface="Montserrat Medium"/>
                <a:ea typeface="Montserrat Medium"/>
                <a:cs typeface="Montserrat Medium"/>
                <a:sym typeface="Montserrat Medium"/>
              </a:rPr>
              <a:t>ПАРТНЁРСКИЙ ДОГОВОР В ЛИЧНОМ КАБИНЕТЕ</a:t>
            </a:r>
            <a:br>
              <a:rPr lang="ru" sz="1500">
                <a:solidFill>
                  <a:srgbClr val="3F5670"/>
                </a:solidFill>
                <a:latin typeface="Montserrat Medium"/>
                <a:ea typeface="Montserrat Medium"/>
                <a:cs typeface="Montserrat Medium"/>
                <a:sym typeface="Montserrat Medium"/>
              </a:rPr>
            </a:br>
            <a:endParaRPr sz="1500">
              <a:solidFill>
                <a:srgbClr val="3F5670"/>
              </a:solidFill>
              <a:latin typeface="Montserrat Medium"/>
              <a:ea typeface="Montserrat Medium"/>
              <a:cs typeface="Montserrat Medium"/>
              <a:sym typeface="Montserrat Medium"/>
            </a:endParaRPr>
          </a:p>
        </p:txBody>
      </p:sp>
      <p:sp>
        <p:nvSpPr>
          <p:cNvPr id="587" name="Google Shape;587;p78"/>
          <p:cNvSpPr txBox="1"/>
          <p:nvPr/>
        </p:nvSpPr>
        <p:spPr>
          <a:xfrm>
            <a:off x="3412649" y="3384950"/>
            <a:ext cx="2116200" cy="1401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РЕКОМЕНДУЙТЕ </a:t>
            </a:r>
            <a:r>
              <a:rPr lang="ru" sz="1500">
                <a:solidFill>
                  <a:srgbClr val="3F5670"/>
                </a:solidFill>
                <a:latin typeface="Montserrat Medium"/>
                <a:ea typeface="Montserrat Medium"/>
                <a:cs typeface="Montserrat Medium"/>
                <a:sym typeface="Montserrat Medium"/>
              </a:rPr>
              <a:t>НАШИ ПРОЕКТЫ СВОИМ ЗНАКОМЫМ</a:t>
            </a:r>
            <a:endParaRPr>
              <a:solidFill>
                <a:srgbClr val="3F5670"/>
              </a:solidFill>
              <a:latin typeface="Montserrat Medium"/>
              <a:ea typeface="Montserrat Medium"/>
              <a:cs typeface="Montserrat Medium"/>
              <a:sym typeface="Montserrat Medium"/>
            </a:endParaRPr>
          </a:p>
        </p:txBody>
      </p:sp>
      <p:sp>
        <p:nvSpPr>
          <p:cNvPr id="588" name="Google Shape;588;p78"/>
          <p:cNvSpPr txBox="1"/>
          <p:nvPr/>
        </p:nvSpPr>
        <p:spPr>
          <a:xfrm>
            <a:off x="5725875" y="3384950"/>
            <a:ext cx="2267400" cy="1382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ПОЛУЧАЙТЕ</a:t>
            </a:r>
            <a:r>
              <a:rPr lang="ru" sz="1500">
                <a:solidFill>
                  <a:srgbClr val="3F5670"/>
                </a:solidFill>
                <a:latin typeface="Montserrat Medium"/>
                <a:ea typeface="Montserrat Medium"/>
                <a:cs typeface="Montserrat Medium"/>
                <a:sym typeface="Montserrat Medium"/>
              </a:rPr>
              <a:t> РЕФЕРАЛЬНОЕ ВОЗНАГРАЖДЕНИЕ ЗА СВОЮ РАБОТУ</a:t>
            </a:r>
            <a:endParaRPr>
              <a:solidFill>
                <a:srgbClr val="3F5670"/>
              </a:solidFill>
              <a:latin typeface="Montserrat Medium"/>
              <a:ea typeface="Montserrat Medium"/>
              <a:cs typeface="Montserrat Medium"/>
              <a:sym typeface="Montserrat Medium"/>
            </a:endParaRPr>
          </a:p>
        </p:txBody>
      </p:sp>
      <p:pic>
        <p:nvPicPr>
          <p:cNvPr id="589" name="Google Shape;589;p78"/>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590" name="Google Shape;590;p78"/>
          <p:cNvPicPr preferRelativeResize="0"/>
          <p:nvPr/>
        </p:nvPicPr>
        <p:blipFill>
          <a:blip r:embed="rId4">
            <a:alphaModFix/>
          </a:blip>
          <a:stretch>
            <a:fillRect/>
          </a:stretch>
        </p:blipFill>
        <p:spPr>
          <a:xfrm>
            <a:off x="6342773" y="2223000"/>
            <a:ext cx="1033601" cy="933350"/>
          </a:xfrm>
          <a:prstGeom prst="rect">
            <a:avLst/>
          </a:prstGeom>
          <a:noFill/>
          <a:ln>
            <a:noFill/>
          </a:ln>
        </p:spPr>
      </p:pic>
      <p:pic>
        <p:nvPicPr>
          <p:cNvPr id="591" name="Google Shape;591;p78"/>
          <p:cNvPicPr preferRelativeResize="0"/>
          <p:nvPr/>
        </p:nvPicPr>
        <p:blipFill>
          <a:blip r:embed="rId5">
            <a:alphaModFix/>
          </a:blip>
          <a:stretch>
            <a:fillRect/>
          </a:stretch>
        </p:blipFill>
        <p:spPr>
          <a:xfrm>
            <a:off x="4005813" y="2223000"/>
            <a:ext cx="929870" cy="933350"/>
          </a:xfrm>
          <a:prstGeom prst="rect">
            <a:avLst/>
          </a:prstGeom>
          <a:noFill/>
          <a:ln>
            <a:noFill/>
          </a:ln>
        </p:spPr>
      </p:pic>
      <p:pic>
        <p:nvPicPr>
          <p:cNvPr id="592" name="Google Shape;592;p78"/>
          <p:cNvPicPr preferRelativeResize="0"/>
          <p:nvPr/>
        </p:nvPicPr>
        <p:blipFill>
          <a:blip r:embed="rId6">
            <a:alphaModFix/>
          </a:blip>
          <a:stretch>
            <a:fillRect/>
          </a:stretch>
        </p:blipFill>
        <p:spPr>
          <a:xfrm>
            <a:off x="1611787" y="2223000"/>
            <a:ext cx="940164" cy="933349"/>
          </a:xfrm>
          <a:prstGeom prst="rect">
            <a:avLst/>
          </a:prstGeom>
          <a:noFill/>
          <a:ln>
            <a:noFill/>
          </a:ln>
        </p:spPr>
      </p:pic>
      <p:sp>
        <p:nvSpPr>
          <p:cNvPr id="593" name="Google Shape;593;p78"/>
          <p:cNvSpPr txBox="1"/>
          <p:nvPr/>
        </p:nvSpPr>
        <p:spPr>
          <a:xfrm>
            <a:off x="354450" y="1106950"/>
            <a:ext cx="8232600" cy="887400"/>
          </a:xfrm>
          <a:prstGeom prst="rect">
            <a:avLst/>
          </a:prstGeom>
          <a:noFill/>
          <a:ln>
            <a:noFill/>
          </a:ln>
        </p:spPr>
        <p:txBody>
          <a:bodyPr anchorCtr="0" anchor="t" bIns="36000" lIns="36000" spcFirstLastPara="1" rIns="36000" wrap="square" tIns="36000">
            <a:noAutofit/>
          </a:bodyPr>
          <a:lstStyle/>
          <a:p>
            <a:pPr indent="0" lvl="0" marL="0" rtl="0" algn="ctr">
              <a:lnSpc>
                <a:spcPct val="115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ПАРТНЁР </a:t>
            </a:r>
            <a:r>
              <a:rPr b="1" lang="ru" sz="1500">
                <a:solidFill>
                  <a:srgbClr val="3F5670"/>
                </a:solidFill>
                <a:latin typeface="Montserrat"/>
                <a:ea typeface="Montserrat"/>
                <a:cs typeface="Montserrat"/>
                <a:sym typeface="Montserrat"/>
              </a:rPr>
              <a:t>ЗАРАБАТЫВАЕТ НА ПРОДВИЖЕНИИ ПРОЕКТОВ</a:t>
            </a:r>
            <a:r>
              <a:rPr lang="ru" sz="1500">
                <a:solidFill>
                  <a:srgbClr val="3F5670"/>
                </a:solidFill>
                <a:latin typeface="Montserrat Medium"/>
                <a:ea typeface="Montserrat Medium"/>
                <a:cs typeface="Montserrat Medium"/>
                <a:sym typeface="Montserrat Medium"/>
              </a:rPr>
              <a:t> SOLARGROUP И ПОЛУЧАЕТ РЕФЕРАЛЬНОЕ ВОЗНАГРАЖДЕНИЕ, КОТОРОЕ МОЖНО ВЫВЕСТИ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В ВИДЕ ДЕНЕЖНЫХ СРЕДСТВ ИЛИ РЕИНВЕСТИРОВАТЬ В ПРОЕКТ </a:t>
            </a:r>
            <a:endParaRPr sz="1500">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2"/>
          <p:cNvSpPr txBox="1"/>
          <p:nvPr/>
        </p:nvSpPr>
        <p:spPr>
          <a:xfrm>
            <a:off x="289200" y="49400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КРАУДИНВЕСТИНГ</a:t>
            </a:r>
            <a:endParaRPr sz="2600">
              <a:solidFill>
                <a:srgbClr val="3F5670"/>
              </a:solidFill>
              <a:latin typeface="Montserrat"/>
              <a:ea typeface="Montserrat"/>
              <a:cs typeface="Montserrat"/>
              <a:sym typeface="Montserrat"/>
            </a:endParaRPr>
          </a:p>
        </p:txBody>
      </p:sp>
      <p:pic>
        <p:nvPicPr>
          <p:cNvPr id="276" name="Google Shape;276;p52"/>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277" name="Google Shape;277;p52"/>
          <p:cNvPicPr preferRelativeResize="0"/>
          <p:nvPr/>
        </p:nvPicPr>
        <p:blipFill>
          <a:blip r:embed="rId4">
            <a:alphaModFix/>
          </a:blip>
          <a:stretch>
            <a:fillRect/>
          </a:stretch>
        </p:blipFill>
        <p:spPr>
          <a:xfrm>
            <a:off x="1621450" y="1150350"/>
            <a:ext cx="5759524" cy="3240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79"/>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599" name="Google Shape;599;p79"/>
          <p:cNvSpPr txBox="1"/>
          <p:nvPr/>
        </p:nvSpPr>
        <p:spPr>
          <a:xfrm>
            <a:off x="289200" y="450750"/>
            <a:ext cx="8565600" cy="464400"/>
          </a:xfrm>
          <a:prstGeom prst="rect">
            <a:avLst/>
          </a:prstGeom>
          <a:noFill/>
          <a:ln>
            <a:noFill/>
          </a:ln>
        </p:spPr>
        <p:txBody>
          <a:bodyPr anchorCtr="0" anchor="t" bIns="50800" lIns="50800" spcFirstLastPara="1" rIns="50800" wrap="square" tIns="50800">
            <a:noAutofit/>
          </a:bodyPr>
          <a:lstStyle/>
          <a:p>
            <a:pPr indent="0" lvl="0" marL="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СДЕЛАЙ </a:t>
            </a:r>
            <a:r>
              <a:rPr b="1" lang="ru" sz="2600">
                <a:solidFill>
                  <a:srgbClr val="2677E0"/>
                </a:solidFill>
                <a:latin typeface="Montserrat"/>
                <a:ea typeface="Montserrat"/>
                <a:cs typeface="Montserrat"/>
                <a:sym typeface="Montserrat"/>
              </a:rPr>
              <a:t>ПЕРВЫЙ</a:t>
            </a:r>
            <a:r>
              <a:rPr b="1" lang="ru" sz="2600">
                <a:solidFill>
                  <a:srgbClr val="3F5670"/>
                </a:solidFill>
                <a:latin typeface="Montserrat"/>
                <a:ea typeface="Montserrat"/>
                <a:cs typeface="Montserrat"/>
                <a:sym typeface="Montserrat"/>
              </a:rPr>
              <a:t> ШАГ</a:t>
            </a:r>
            <a:r>
              <a:rPr b="1" lang="ru" sz="2600">
                <a:solidFill>
                  <a:srgbClr val="2677E0"/>
                </a:solidFill>
                <a:latin typeface="Montserrat"/>
                <a:ea typeface="Montserrat"/>
                <a:cs typeface="Montserrat"/>
                <a:sym typeface="Montserrat"/>
              </a:rPr>
              <a:t> </a:t>
            </a:r>
            <a:endParaRPr b="1" sz="2600">
              <a:solidFill>
                <a:srgbClr val="2677E0"/>
              </a:solidFill>
              <a:latin typeface="Montserrat"/>
              <a:ea typeface="Montserrat"/>
              <a:cs typeface="Montserrat"/>
              <a:sym typeface="Montserrat"/>
            </a:endParaRPr>
          </a:p>
        </p:txBody>
      </p:sp>
      <p:pic>
        <p:nvPicPr>
          <p:cNvPr id="600" name="Google Shape;600;p79"/>
          <p:cNvPicPr preferRelativeResize="0"/>
          <p:nvPr/>
        </p:nvPicPr>
        <p:blipFill>
          <a:blip r:embed="rId4">
            <a:alphaModFix/>
          </a:blip>
          <a:stretch>
            <a:fillRect/>
          </a:stretch>
        </p:blipFill>
        <p:spPr>
          <a:xfrm>
            <a:off x="2549613" y="1175300"/>
            <a:ext cx="4044770" cy="30280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0"/>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ЗАРАБАТЫВАТЬ С НАМИ</a:t>
            </a:r>
            <a:r>
              <a:rPr b="1" lang="ru" sz="2600">
                <a:solidFill>
                  <a:srgbClr val="2677E0"/>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ПРОСТО</a:t>
            </a:r>
            <a:endParaRPr sz="2600">
              <a:solidFill>
                <a:srgbClr val="2677E0"/>
              </a:solidFill>
              <a:latin typeface="Montserrat"/>
              <a:ea typeface="Montserrat"/>
              <a:cs typeface="Montserrat"/>
              <a:sym typeface="Montserrat"/>
            </a:endParaRPr>
          </a:p>
        </p:txBody>
      </p:sp>
      <p:sp>
        <p:nvSpPr>
          <p:cNvPr id="606" name="Google Shape;606;p80"/>
          <p:cNvSpPr txBox="1"/>
          <p:nvPr/>
        </p:nvSpPr>
        <p:spPr>
          <a:xfrm>
            <a:off x="722725" y="2191989"/>
            <a:ext cx="2340000" cy="668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СВОБОДНЫЙ ГРАФИК</a:t>
            </a:r>
            <a:endParaRPr>
              <a:solidFill>
                <a:srgbClr val="3F5670"/>
              </a:solidFill>
              <a:latin typeface="Montserrat Medium"/>
              <a:ea typeface="Montserrat Medium"/>
              <a:cs typeface="Montserrat Medium"/>
              <a:sym typeface="Montserrat Medium"/>
            </a:endParaRPr>
          </a:p>
        </p:txBody>
      </p:sp>
      <p:sp>
        <p:nvSpPr>
          <p:cNvPr id="607" name="Google Shape;607;p80"/>
          <p:cNvSpPr txBox="1"/>
          <p:nvPr/>
        </p:nvSpPr>
        <p:spPr>
          <a:xfrm>
            <a:off x="3249600" y="2191989"/>
            <a:ext cx="2340000" cy="668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ЗАРАБОТОК БЕЗ ВЛОЖЕНИЙ</a:t>
            </a:r>
            <a:endParaRPr>
              <a:solidFill>
                <a:srgbClr val="3F5670"/>
              </a:solidFill>
              <a:latin typeface="Montserrat Medium"/>
              <a:ea typeface="Montserrat Medium"/>
              <a:cs typeface="Montserrat Medium"/>
              <a:sym typeface="Montserrat Medium"/>
            </a:endParaRPr>
          </a:p>
        </p:txBody>
      </p:sp>
      <p:sp>
        <p:nvSpPr>
          <p:cNvPr id="608" name="Google Shape;608;p80"/>
          <p:cNvSpPr txBox="1"/>
          <p:nvPr/>
        </p:nvSpPr>
        <p:spPr>
          <a:xfrm>
            <a:off x="5928863" y="2191989"/>
            <a:ext cx="2340000" cy="668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Clr>
                <a:schemeClr val="dk1"/>
              </a:buClr>
              <a:buSzPts val="1100"/>
              <a:buFont typeface="Arial"/>
              <a:buNone/>
            </a:pPr>
            <a:r>
              <a:rPr lang="ru" sz="1500">
                <a:solidFill>
                  <a:srgbClr val="3F5670"/>
                </a:solidFill>
                <a:latin typeface="Montserrat Medium"/>
                <a:ea typeface="Montserrat Medium"/>
                <a:cs typeface="Montserrat Medium"/>
                <a:sym typeface="Montserrat Medium"/>
              </a:rPr>
              <a:t>ВОЗМОЖНОСТЬ РАБОТАТЬ ОНЛАЙН</a:t>
            </a:r>
            <a:endParaRPr sz="1500">
              <a:solidFill>
                <a:srgbClr val="3F5670"/>
              </a:solidFill>
              <a:latin typeface="Montserrat Medium"/>
              <a:ea typeface="Montserrat Medium"/>
              <a:cs typeface="Montserrat Medium"/>
              <a:sym typeface="Montserrat Medium"/>
            </a:endParaRPr>
          </a:p>
          <a:p>
            <a:pPr indent="0" lvl="0" marL="0" rtl="0" algn="ctr">
              <a:lnSpc>
                <a:spcPct val="110000"/>
              </a:lnSpc>
              <a:spcBef>
                <a:spcPts val="1000"/>
              </a:spcBef>
              <a:spcAft>
                <a:spcPts val="0"/>
              </a:spcAft>
              <a:buClr>
                <a:schemeClr val="dk1"/>
              </a:buClr>
              <a:buSzPts val="1100"/>
              <a:buFont typeface="Arial"/>
              <a:buNone/>
            </a:pPr>
            <a:r>
              <a:t/>
            </a:r>
            <a:endParaRPr sz="1500">
              <a:solidFill>
                <a:srgbClr val="3F5670"/>
              </a:solidFill>
              <a:latin typeface="Montserrat Medium"/>
              <a:ea typeface="Montserrat Medium"/>
              <a:cs typeface="Montserrat Medium"/>
              <a:sym typeface="Montserrat Medium"/>
            </a:endParaRPr>
          </a:p>
          <a:p>
            <a:pPr indent="0" lvl="0" marL="0" rtl="0" algn="ctr">
              <a:lnSpc>
                <a:spcPct val="110000"/>
              </a:lnSpc>
              <a:spcBef>
                <a:spcPts val="1000"/>
              </a:spcBef>
              <a:spcAft>
                <a:spcPts val="1000"/>
              </a:spcAft>
              <a:buNone/>
            </a:pPr>
            <a:r>
              <a:t/>
            </a:r>
            <a:endParaRPr sz="1500">
              <a:solidFill>
                <a:srgbClr val="3F5670"/>
              </a:solidFill>
              <a:latin typeface="Montserrat Medium"/>
              <a:ea typeface="Montserrat Medium"/>
              <a:cs typeface="Montserrat Medium"/>
              <a:sym typeface="Montserrat Medium"/>
            </a:endParaRPr>
          </a:p>
        </p:txBody>
      </p:sp>
      <p:sp>
        <p:nvSpPr>
          <p:cNvPr id="609" name="Google Shape;609;p80"/>
          <p:cNvSpPr txBox="1"/>
          <p:nvPr/>
        </p:nvSpPr>
        <p:spPr>
          <a:xfrm>
            <a:off x="807025" y="3886825"/>
            <a:ext cx="2171400" cy="591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Clr>
                <a:schemeClr val="dk1"/>
              </a:buClr>
              <a:buSzPts val="1100"/>
              <a:buFont typeface="Arial"/>
              <a:buNone/>
            </a:pPr>
            <a:r>
              <a:rPr lang="ru" sz="1500">
                <a:solidFill>
                  <a:srgbClr val="3F5670"/>
                </a:solidFill>
                <a:latin typeface="Montserrat Medium"/>
                <a:ea typeface="Montserrat Medium"/>
                <a:cs typeface="Montserrat Medium"/>
                <a:sym typeface="Montserrat Medium"/>
              </a:rPr>
              <a:t>МАТЕРИАЛЫ ДЛЯ РАБОТЫ</a:t>
            </a:r>
            <a:endParaRPr sz="1500">
              <a:solidFill>
                <a:srgbClr val="3F5670"/>
              </a:solidFill>
              <a:latin typeface="Montserrat Medium"/>
              <a:ea typeface="Montserrat Medium"/>
              <a:cs typeface="Montserrat Medium"/>
              <a:sym typeface="Montserrat Medium"/>
            </a:endParaRPr>
          </a:p>
          <a:p>
            <a:pPr indent="0" lvl="0" marL="0" rtl="0" algn="ctr">
              <a:lnSpc>
                <a:spcPct val="110000"/>
              </a:lnSpc>
              <a:spcBef>
                <a:spcPts val="1000"/>
              </a:spcBef>
              <a:spcAft>
                <a:spcPts val="1000"/>
              </a:spcAft>
              <a:buNone/>
            </a:pPr>
            <a:r>
              <a:t/>
            </a:r>
            <a:endParaRPr sz="1500">
              <a:solidFill>
                <a:srgbClr val="3F5670"/>
              </a:solidFill>
              <a:latin typeface="Montserrat Medium"/>
              <a:ea typeface="Montserrat Medium"/>
              <a:cs typeface="Montserrat Medium"/>
              <a:sym typeface="Montserrat Medium"/>
            </a:endParaRPr>
          </a:p>
        </p:txBody>
      </p:sp>
      <p:sp>
        <p:nvSpPr>
          <p:cNvPr id="610" name="Google Shape;610;p80"/>
          <p:cNvSpPr txBox="1"/>
          <p:nvPr/>
        </p:nvSpPr>
        <p:spPr>
          <a:xfrm>
            <a:off x="3469950" y="3886825"/>
            <a:ext cx="18993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БЕСПЛАТНОЕ ОБУЧЕНИЕ</a:t>
            </a:r>
            <a:endParaRPr>
              <a:solidFill>
                <a:srgbClr val="3F5670"/>
              </a:solidFill>
              <a:latin typeface="Montserrat Medium"/>
              <a:ea typeface="Montserrat Medium"/>
              <a:cs typeface="Montserrat Medium"/>
              <a:sym typeface="Montserrat Medium"/>
            </a:endParaRPr>
          </a:p>
        </p:txBody>
      </p:sp>
      <p:sp>
        <p:nvSpPr>
          <p:cNvPr id="611" name="Google Shape;611;p80"/>
          <p:cNvSpPr txBox="1"/>
          <p:nvPr/>
        </p:nvSpPr>
        <p:spPr>
          <a:xfrm>
            <a:off x="6083663" y="3930450"/>
            <a:ext cx="2030400" cy="6687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ТЕХНИЧЕСКАЯ ПОДДЕРЖКА 24/7</a:t>
            </a:r>
            <a:endParaRPr sz="1500">
              <a:solidFill>
                <a:srgbClr val="3F5670"/>
              </a:solidFill>
              <a:latin typeface="Montserrat Medium"/>
              <a:ea typeface="Montserrat Medium"/>
              <a:cs typeface="Montserrat Medium"/>
              <a:sym typeface="Montserrat Medium"/>
            </a:endParaRPr>
          </a:p>
        </p:txBody>
      </p:sp>
      <p:pic>
        <p:nvPicPr>
          <p:cNvPr id="612" name="Google Shape;612;p80"/>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613" name="Google Shape;613;p80"/>
          <p:cNvPicPr preferRelativeResize="0"/>
          <p:nvPr/>
        </p:nvPicPr>
        <p:blipFill>
          <a:blip r:embed="rId4">
            <a:alphaModFix/>
          </a:blip>
          <a:stretch>
            <a:fillRect/>
          </a:stretch>
        </p:blipFill>
        <p:spPr>
          <a:xfrm>
            <a:off x="1466698" y="1338180"/>
            <a:ext cx="852053" cy="853826"/>
          </a:xfrm>
          <a:prstGeom prst="rect">
            <a:avLst/>
          </a:prstGeom>
          <a:noFill/>
          <a:ln>
            <a:noFill/>
          </a:ln>
        </p:spPr>
      </p:pic>
      <p:pic>
        <p:nvPicPr>
          <p:cNvPr id="614" name="Google Shape;614;p80"/>
          <p:cNvPicPr preferRelativeResize="0"/>
          <p:nvPr/>
        </p:nvPicPr>
        <p:blipFill>
          <a:blip r:embed="rId5">
            <a:alphaModFix/>
          </a:blip>
          <a:stretch>
            <a:fillRect/>
          </a:stretch>
        </p:blipFill>
        <p:spPr>
          <a:xfrm>
            <a:off x="3989154" y="1336413"/>
            <a:ext cx="860892" cy="857361"/>
          </a:xfrm>
          <a:prstGeom prst="rect">
            <a:avLst/>
          </a:prstGeom>
          <a:noFill/>
          <a:ln>
            <a:noFill/>
          </a:ln>
        </p:spPr>
      </p:pic>
      <p:pic>
        <p:nvPicPr>
          <p:cNvPr id="615" name="Google Shape;615;p80"/>
          <p:cNvPicPr preferRelativeResize="0"/>
          <p:nvPr/>
        </p:nvPicPr>
        <p:blipFill>
          <a:blip r:embed="rId6">
            <a:alphaModFix/>
          </a:blip>
          <a:stretch>
            <a:fillRect/>
          </a:stretch>
        </p:blipFill>
        <p:spPr>
          <a:xfrm>
            <a:off x="6587100" y="1466227"/>
            <a:ext cx="1023524" cy="770741"/>
          </a:xfrm>
          <a:prstGeom prst="rect">
            <a:avLst/>
          </a:prstGeom>
          <a:noFill/>
          <a:ln>
            <a:noFill/>
          </a:ln>
        </p:spPr>
      </p:pic>
      <p:pic>
        <p:nvPicPr>
          <p:cNvPr id="616" name="Google Shape;616;p80"/>
          <p:cNvPicPr preferRelativeResize="0"/>
          <p:nvPr/>
        </p:nvPicPr>
        <p:blipFill>
          <a:blip r:embed="rId7">
            <a:alphaModFix/>
          </a:blip>
          <a:stretch>
            <a:fillRect/>
          </a:stretch>
        </p:blipFill>
        <p:spPr>
          <a:xfrm>
            <a:off x="1467582" y="3040574"/>
            <a:ext cx="850285" cy="853826"/>
          </a:xfrm>
          <a:prstGeom prst="rect">
            <a:avLst/>
          </a:prstGeom>
          <a:noFill/>
          <a:ln>
            <a:noFill/>
          </a:ln>
        </p:spPr>
      </p:pic>
      <p:pic>
        <p:nvPicPr>
          <p:cNvPr id="617" name="Google Shape;617;p80"/>
          <p:cNvPicPr preferRelativeResize="0"/>
          <p:nvPr/>
        </p:nvPicPr>
        <p:blipFill>
          <a:blip r:embed="rId8">
            <a:alphaModFix/>
          </a:blip>
          <a:stretch>
            <a:fillRect/>
          </a:stretch>
        </p:blipFill>
        <p:spPr>
          <a:xfrm>
            <a:off x="3971477" y="3014058"/>
            <a:ext cx="896247" cy="880342"/>
          </a:xfrm>
          <a:prstGeom prst="rect">
            <a:avLst/>
          </a:prstGeom>
          <a:noFill/>
          <a:ln>
            <a:noFill/>
          </a:ln>
        </p:spPr>
      </p:pic>
      <p:pic>
        <p:nvPicPr>
          <p:cNvPr id="618" name="Google Shape;618;p80"/>
          <p:cNvPicPr preferRelativeResize="0"/>
          <p:nvPr/>
        </p:nvPicPr>
        <p:blipFill>
          <a:blip r:embed="rId9">
            <a:alphaModFix/>
          </a:blip>
          <a:stretch>
            <a:fillRect/>
          </a:stretch>
        </p:blipFill>
        <p:spPr>
          <a:xfrm>
            <a:off x="6652507" y="3014058"/>
            <a:ext cx="892711" cy="8803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1"/>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ДЛЯ ПАРТНЁРОВ</a:t>
            </a:r>
            <a:endParaRPr sz="2600">
              <a:solidFill>
                <a:srgbClr val="2677E0"/>
              </a:solidFill>
              <a:latin typeface="Montserrat"/>
              <a:ea typeface="Montserrat"/>
              <a:cs typeface="Montserrat"/>
              <a:sym typeface="Montserrat"/>
            </a:endParaRPr>
          </a:p>
        </p:txBody>
      </p:sp>
      <p:sp>
        <p:nvSpPr>
          <p:cNvPr id="624" name="Google Shape;624;p81"/>
          <p:cNvSpPr txBox="1"/>
          <p:nvPr/>
        </p:nvSpPr>
        <p:spPr>
          <a:xfrm>
            <a:off x="1627413" y="3222925"/>
            <a:ext cx="2261700" cy="900300"/>
          </a:xfrm>
          <a:prstGeom prst="rect">
            <a:avLst/>
          </a:prstGeom>
          <a:noFill/>
          <a:ln>
            <a:noFill/>
          </a:ln>
        </p:spPr>
        <p:txBody>
          <a:bodyPr anchorCtr="0" anchor="t" bIns="36000" lIns="36000" spcFirstLastPara="1" rIns="36000" wrap="square" tIns="36000">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ИМЕТЬ </a:t>
            </a:r>
            <a:r>
              <a:rPr lang="ru" sz="1500">
                <a:solidFill>
                  <a:srgbClr val="3F5670"/>
                </a:solidFill>
                <a:latin typeface="Montserrat Medium"/>
                <a:ea typeface="Montserrat Medium"/>
                <a:cs typeface="Montserrat Medium"/>
                <a:sym typeface="Montserrat Medium"/>
              </a:rPr>
              <a:t>НЕОГРАНИЧЕННЫЙ ДОХОД</a:t>
            </a:r>
            <a:endParaRPr sz="1500">
              <a:solidFill>
                <a:srgbClr val="3F5670"/>
              </a:solidFill>
              <a:latin typeface="Montserrat Medium"/>
              <a:ea typeface="Montserrat Medium"/>
              <a:cs typeface="Montserrat Medium"/>
              <a:sym typeface="Montserrat Medium"/>
            </a:endParaRPr>
          </a:p>
        </p:txBody>
      </p:sp>
      <p:sp>
        <p:nvSpPr>
          <p:cNvPr id="625" name="Google Shape;625;p81"/>
          <p:cNvSpPr txBox="1"/>
          <p:nvPr/>
        </p:nvSpPr>
        <p:spPr>
          <a:xfrm>
            <a:off x="5100975" y="3222925"/>
            <a:ext cx="2415600" cy="1146000"/>
          </a:xfrm>
          <a:prstGeom prst="rect">
            <a:avLst/>
          </a:prstGeom>
          <a:noFill/>
          <a:ln>
            <a:noFill/>
          </a:ln>
        </p:spPr>
        <p:txBody>
          <a:bodyPr anchorCtr="0" anchor="t" bIns="36000" lIns="36000" spcFirstLastPara="1" rIns="36000" wrap="square" tIns="36000">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УЛУЧШАТЬ МИР </a:t>
            </a:r>
            <a:r>
              <a:rPr lang="ru" sz="1500">
                <a:solidFill>
                  <a:srgbClr val="3F5670"/>
                </a:solidFill>
                <a:latin typeface="Montserrat Medium"/>
                <a:ea typeface="Montserrat Medium"/>
                <a:cs typeface="Montserrat Medium"/>
                <a:sym typeface="Montserrat Medium"/>
              </a:rPr>
              <a:t>ПРОДВИГАЯ ИННОВАЦИОННЫЕ ПРОЕКТЫ</a:t>
            </a:r>
            <a:endParaRPr b="1" sz="1500">
              <a:solidFill>
                <a:srgbClr val="3F5670"/>
              </a:solidFill>
              <a:latin typeface="Montserrat"/>
              <a:ea typeface="Montserrat"/>
              <a:cs typeface="Montserrat"/>
              <a:sym typeface="Montserrat"/>
            </a:endParaRPr>
          </a:p>
        </p:txBody>
      </p:sp>
      <p:sp>
        <p:nvSpPr>
          <p:cNvPr id="626" name="Google Shape;626;p81"/>
          <p:cNvSpPr txBox="1"/>
          <p:nvPr/>
        </p:nvSpPr>
        <p:spPr>
          <a:xfrm>
            <a:off x="3071988" y="1275125"/>
            <a:ext cx="3000000" cy="318900"/>
          </a:xfrm>
          <a:prstGeom prst="rect">
            <a:avLst/>
          </a:prstGeom>
          <a:noFill/>
          <a:ln>
            <a:noFill/>
          </a:ln>
        </p:spPr>
        <p:txBody>
          <a:bodyPr anchorCtr="0" anchor="t" bIns="36000" lIns="36000" spcFirstLastPara="1" rIns="36000" wrap="square" tIns="36000">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ЭТО ВОЗМОЖНОСТЬ </a:t>
            </a:r>
            <a:endParaRPr b="1" sz="1500">
              <a:solidFill>
                <a:srgbClr val="3F5670"/>
              </a:solidFill>
              <a:latin typeface="Montserrat"/>
              <a:ea typeface="Montserrat"/>
              <a:cs typeface="Montserrat"/>
              <a:sym typeface="Montserrat"/>
            </a:endParaRPr>
          </a:p>
        </p:txBody>
      </p:sp>
      <p:pic>
        <p:nvPicPr>
          <p:cNvPr id="627" name="Google Shape;627;p81"/>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628" name="Google Shape;628;p81"/>
          <p:cNvPicPr preferRelativeResize="0"/>
          <p:nvPr/>
        </p:nvPicPr>
        <p:blipFill>
          <a:blip r:embed="rId4">
            <a:alphaModFix/>
          </a:blip>
          <a:stretch>
            <a:fillRect/>
          </a:stretch>
        </p:blipFill>
        <p:spPr>
          <a:xfrm>
            <a:off x="5741397" y="1992218"/>
            <a:ext cx="1134762" cy="1068982"/>
          </a:xfrm>
          <a:prstGeom prst="rect">
            <a:avLst/>
          </a:prstGeom>
          <a:noFill/>
          <a:ln>
            <a:noFill/>
          </a:ln>
        </p:spPr>
      </p:pic>
      <p:pic>
        <p:nvPicPr>
          <p:cNvPr id="629" name="Google Shape;629;p81"/>
          <p:cNvPicPr preferRelativeResize="0"/>
          <p:nvPr/>
        </p:nvPicPr>
        <p:blipFill>
          <a:blip r:embed="rId5">
            <a:alphaModFix/>
          </a:blip>
          <a:stretch>
            <a:fillRect/>
          </a:stretch>
        </p:blipFill>
        <p:spPr>
          <a:xfrm>
            <a:off x="2223790" y="1992225"/>
            <a:ext cx="1068976" cy="10689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2"/>
          <p:cNvSpPr txBox="1"/>
          <p:nvPr/>
        </p:nvSpPr>
        <p:spPr>
          <a:xfrm>
            <a:off x="289200" y="433400"/>
            <a:ext cx="8565600" cy="9405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КОМАНДА </a:t>
            </a:r>
            <a:r>
              <a:rPr b="1" lang="ru" sz="2600">
                <a:solidFill>
                  <a:srgbClr val="2677E0"/>
                </a:solidFill>
                <a:latin typeface="Montserrat"/>
                <a:ea typeface="Montserrat"/>
                <a:cs typeface="Montserrat"/>
                <a:sym typeface="Montserrat"/>
              </a:rPr>
              <a:t>ПАРТНЁРА </a:t>
            </a:r>
            <a:endParaRPr b="1" sz="2600">
              <a:solidFill>
                <a:srgbClr val="2677E0"/>
              </a:solidFill>
              <a:latin typeface="Montserrat"/>
              <a:ea typeface="Montserrat"/>
              <a:cs typeface="Montserrat"/>
              <a:sym typeface="Montserrat"/>
            </a:endParaRPr>
          </a:p>
        </p:txBody>
      </p:sp>
      <p:pic>
        <p:nvPicPr>
          <p:cNvPr id="635" name="Google Shape;635;p82"/>
          <p:cNvPicPr preferRelativeResize="0"/>
          <p:nvPr/>
        </p:nvPicPr>
        <p:blipFill>
          <a:blip r:embed="rId3">
            <a:alphaModFix/>
          </a:blip>
          <a:stretch>
            <a:fillRect/>
          </a:stretch>
        </p:blipFill>
        <p:spPr>
          <a:xfrm>
            <a:off x="3968025" y="4693825"/>
            <a:ext cx="1207949" cy="262000"/>
          </a:xfrm>
          <a:prstGeom prst="rect">
            <a:avLst/>
          </a:prstGeom>
          <a:noFill/>
          <a:ln>
            <a:noFill/>
          </a:ln>
        </p:spPr>
      </p:pic>
      <p:pic>
        <p:nvPicPr>
          <p:cNvPr id="636" name="Google Shape;636;p82"/>
          <p:cNvPicPr preferRelativeResize="0"/>
          <p:nvPr/>
        </p:nvPicPr>
        <p:blipFill>
          <a:blip r:embed="rId4">
            <a:alphaModFix/>
          </a:blip>
          <a:stretch>
            <a:fillRect/>
          </a:stretch>
        </p:blipFill>
        <p:spPr>
          <a:xfrm>
            <a:off x="2662137" y="1373900"/>
            <a:ext cx="3667316" cy="3015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3"/>
          <p:cNvSpPr txBox="1"/>
          <p:nvPr/>
        </p:nvSpPr>
        <p:spPr>
          <a:xfrm>
            <a:off x="289200" y="3185900"/>
            <a:ext cx="8565600" cy="15414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КОМАНДА </a:t>
            </a:r>
            <a:r>
              <a:rPr b="1" lang="ru" sz="2600">
                <a:solidFill>
                  <a:srgbClr val="2677E0"/>
                </a:solidFill>
                <a:latin typeface="Montserrat"/>
                <a:ea typeface="Montserrat"/>
                <a:cs typeface="Montserrat"/>
                <a:sym typeface="Montserrat"/>
              </a:rPr>
              <a:t>ПАРТНЁРА </a:t>
            </a:r>
            <a:endParaRPr b="1" sz="2600">
              <a:solidFill>
                <a:srgbClr val="2677E0"/>
              </a:solidFill>
              <a:latin typeface="Montserrat"/>
              <a:ea typeface="Montserrat"/>
              <a:cs typeface="Montserrat"/>
              <a:sym typeface="Montserrat"/>
            </a:endParaRPr>
          </a:p>
        </p:txBody>
      </p:sp>
      <p:pic>
        <p:nvPicPr>
          <p:cNvPr id="642" name="Google Shape;642;p83"/>
          <p:cNvPicPr preferRelativeResize="0"/>
          <p:nvPr/>
        </p:nvPicPr>
        <p:blipFill>
          <a:blip r:embed="rId3">
            <a:alphaModFix/>
          </a:blip>
          <a:stretch>
            <a:fillRect/>
          </a:stretch>
        </p:blipFill>
        <p:spPr>
          <a:xfrm>
            <a:off x="3968025" y="4693825"/>
            <a:ext cx="1207949" cy="262000"/>
          </a:xfrm>
          <a:prstGeom prst="rect">
            <a:avLst/>
          </a:prstGeom>
          <a:noFill/>
          <a:ln>
            <a:noFill/>
          </a:ln>
        </p:spPr>
      </p:pic>
      <p:pic>
        <p:nvPicPr>
          <p:cNvPr id="643" name="Google Shape;643;p83"/>
          <p:cNvPicPr preferRelativeResize="0"/>
          <p:nvPr/>
        </p:nvPicPr>
        <p:blipFill rotWithShape="1">
          <a:blip r:embed="rId4">
            <a:alphaModFix/>
          </a:blip>
          <a:srcRect b="4912" l="0" r="0" t="33141"/>
          <a:stretch/>
        </p:blipFill>
        <p:spPr>
          <a:xfrm>
            <a:off x="0" y="0"/>
            <a:ext cx="9144325" cy="3185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84"/>
          <p:cNvPicPr preferRelativeResize="0"/>
          <p:nvPr/>
        </p:nvPicPr>
        <p:blipFill>
          <a:blip r:embed="rId3">
            <a:alphaModFix/>
          </a:blip>
          <a:stretch>
            <a:fillRect/>
          </a:stretch>
        </p:blipFill>
        <p:spPr>
          <a:xfrm>
            <a:off x="7365785" y="2634879"/>
            <a:ext cx="747529" cy="747524"/>
          </a:xfrm>
          <a:prstGeom prst="rect">
            <a:avLst/>
          </a:prstGeom>
          <a:noFill/>
          <a:ln>
            <a:noFill/>
          </a:ln>
        </p:spPr>
      </p:pic>
      <p:sp>
        <p:nvSpPr>
          <p:cNvPr id="649" name="Google Shape;649;p84"/>
          <p:cNvSpPr txBox="1"/>
          <p:nvPr/>
        </p:nvSpPr>
        <p:spPr>
          <a:xfrm>
            <a:off x="289200" y="256206"/>
            <a:ext cx="8565600" cy="10443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НАЦИОНАЛЬНЫЕ </a:t>
            </a:r>
            <a:br>
              <a:rPr b="1" lang="ru" sz="2600">
                <a:solidFill>
                  <a:srgbClr val="5E5E5E"/>
                </a:solidFill>
                <a:latin typeface="Montserrat"/>
                <a:ea typeface="Montserrat"/>
                <a:cs typeface="Montserrat"/>
                <a:sym typeface="Montserrat"/>
              </a:rPr>
            </a:br>
            <a:r>
              <a:rPr b="1" lang="ru" sz="2600">
                <a:solidFill>
                  <a:srgbClr val="3F5670"/>
                </a:solidFill>
                <a:latin typeface="Montserrat"/>
                <a:ea typeface="Montserrat"/>
                <a:cs typeface="Montserrat"/>
                <a:sym typeface="Montserrat"/>
              </a:rPr>
              <a:t>ПРЕДСТАВИТЕЛЬСТВА SOLARGROUP</a:t>
            </a:r>
            <a:endParaRPr sz="2600">
              <a:solidFill>
                <a:srgbClr val="3F5670"/>
              </a:solidFill>
              <a:latin typeface="Montserrat"/>
              <a:ea typeface="Montserrat"/>
              <a:cs typeface="Montserrat"/>
              <a:sym typeface="Montserrat"/>
            </a:endParaRPr>
          </a:p>
        </p:txBody>
      </p:sp>
      <p:pic>
        <p:nvPicPr>
          <p:cNvPr id="650" name="Google Shape;650;p84"/>
          <p:cNvPicPr preferRelativeResize="0"/>
          <p:nvPr/>
        </p:nvPicPr>
        <p:blipFill>
          <a:blip r:embed="rId4">
            <a:alphaModFix/>
          </a:blip>
          <a:stretch>
            <a:fillRect/>
          </a:stretch>
        </p:blipFill>
        <p:spPr>
          <a:xfrm>
            <a:off x="981431" y="1469540"/>
            <a:ext cx="714655" cy="713950"/>
          </a:xfrm>
          <a:prstGeom prst="rect">
            <a:avLst/>
          </a:prstGeom>
          <a:noFill/>
          <a:ln>
            <a:noFill/>
          </a:ln>
        </p:spPr>
      </p:pic>
      <p:pic>
        <p:nvPicPr>
          <p:cNvPr id="651" name="Google Shape;651;p84"/>
          <p:cNvPicPr preferRelativeResize="0"/>
          <p:nvPr/>
        </p:nvPicPr>
        <p:blipFill>
          <a:blip r:embed="rId5">
            <a:alphaModFix/>
          </a:blip>
          <a:stretch>
            <a:fillRect/>
          </a:stretch>
        </p:blipFill>
        <p:spPr>
          <a:xfrm>
            <a:off x="2063629" y="1468358"/>
            <a:ext cx="714654" cy="716312"/>
          </a:xfrm>
          <a:prstGeom prst="rect">
            <a:avLst/>
          </a:prstGeom>
          <a:noFill/>
          <a:ln>
            <a:noFill/>
          </a:ln>
        </p:spPr>
      </p:pic>
      <p:pic>
        <p:nvPicPr>
          <p:cNvPr id="652" name="Google Shape;652;p84"/>
          <p:cNvPicPr preferRelativeResize="0"/>
          <p:nvPr/>
        </p:nvPicPr>
        <p:blipFill>
          <a:blip r:embed="rId6">
            <a:alphaModFix/>
          </a:blip>
          <a:stretch>
            <a:fillRect/>
          </a:stretch>
        </p:blipFill>
        <p:spPr>
          <a:xfrm>
            <a:off x="3122802" y="1468806"/>
            <a:ext cx="714654" cy="715417"/>
          </a:xfrm>
          <a:prstGeom prst="rect">
            <a:avLst/>
          </a:prstGeom>
          <a:noFill/>
          <a:ln>
            <a:noFill/>
          </a:ln>
        </p:spPr>
      </p:pic>
      <p:pic>
        <p:nvPicPr>
          <p:cNvPr id="653" name="Google Shape;653;p84"/>
          <p:cNvPicPr preferRelativeResize="0"/>
          <p:nvPr/>
        </p:nvPicPr>
        <p:blipFill>
          <a:blip r:embed="rId7">
            <a:alphaModFix/>
          </a:blip>
          <a:stretch>
            <a:fillRect/>
          </a:stretch>
        </p:blipFill>
        <p:spPr>
          <a:xfrm>
            <a:off x="4189625" y="1466463"/>
            <a:ext cx="714654" cy="715417"/>
          </a:xfrm>
          <a:prstGeom prst="rect">
            <a:avLst/>
          </a:prstGeom>
          <a:noFill/>
          <a:ln>
            <a:noFill/>
          </a:ln>
        </p:spPr>
      </p:pic>
      <p:pic>
        <p:nvPicPr>
          <p:cNvPr id="654" name="Google Shape;654;p84"/>
          <p:cNvPicPr preferRelativeResize="0"/>
          <p:nvPr/>
        </p:nvPicPr>
        <p:blipFill>
          <a:blip r:embed="rId8">
            <a:alphaModFix/>
          </a:blip>
          <a:stretch>
            <a:fillRect/>
          </a:stretch>
        </p:blipFill>
        <p:spPr>
          <a:xfrm>
            <a:off x="5211798" y="1468365"/>
            <a:ext cx="714653" cy="711615"/>
          </a:xfrm>
          <a:prstGeom prst="rect">
            <a:avLst/>
          </a:prstGeom>
          <a:noFill/>
          <a:ln>
            <a:noFill/>
          </a:ln>
        </p:spPr>
      </p:pic>
      <p:pic>
        <p:nvPicPr>
          <p:cNvPr id="655" name="Google Shape;655;p84"/>
          <p:cNvPicPr preferRelativeResize="0"/>
          <p:nvPr/>
        </p:nvPicPr>
        <p:blipFill>
          <a:blip r:embed="rId9">
            <a:alphaModFix/>
          </a:blip>
          <a:stretch>
            <a:fillRect/>
          </a:stretch>
        </p:blipFill>
        <p:spPr>
          <a:xfrm>
            <a:off x="6286320" y="1467188"/>
            <a:ext cx="714653" cy="713948"/>
          </a:xfrm>
          <a:prstGeom prst="rect">
            <a:avLst/>
          </a:prstGeom>
          <a:noFill/>
          <a:ln>
            <a:noFill/>
          </a:ln>
        </p:spPr>
      </p:pic>
      <p:pic>
        <p:nvPicPr>
          <p:cNvPr id="656" name="Google Shape;656;p84"/>
          <p:cNvPicPr preferRelativeResize="0"/>
          <p:nvPr/>
        </p:nvPicPr>
        <p:blipFill>
          <a:blip r:embed="rId10">
            <a:alphaModFix/>
          </a:blip>
          <a:stretch>
            <a:fillRect/>
          </a:stretch>
        </p:blipFill>
        <p:spPr>
          <a:xfrm>
            <a:off x="952375" y="2611858"/>
            <a:ext cx="747620" cy="746361"/>
          </a:xfrm>
          <a:prstGeom prst="rect">
            <a:avLst/>
          </a:prstGeom>
          <a:noFill/>
          <a:ln>
            <a:noFill/>
          </a:ln>
        </p:spPr>
      </p:pic>
      <p:pic>
        <p:nvPicPr>
          <p:cNvPr id="657" name="Google Shape;657;p84"/>
          <p:cNvPicPr preferRelativeResize="0"/>
          <p:nvPr/>
        </p:nvPicPr>
        <p:blipFill>
          <a:blip r:embed="rId11">
            <a:alphaModFix/>
          </a:blip>
          <a:stretch>
            <a:fillRect/>
          </a:stretch>
        </p:blipFill>
        <p:spPr>
          <a:xfrm>
            <a:off x="2052133" y="2615619"/>
            <a:ext cx="747620" cy="748884"/>
          </a:xfrm>
          <a:prstGeom prst="rect">
            <a:avLst/>
          </a:prstGeom>
          <a:noFill/>
          <a:ln>
            <a:noFill/>
          </a:ln>
        </p:spPr>
      </p:pic>
      <p:pic>
        <p:nvPicPr>
          <p:cNvPr id="658" name="Google Shape;658;p84"/>
          <p:cNvPicPr preferRelativeResize="0"/>
          <p:nvPr/>
        </p:nvPicPr>
        <p:blipFill>
          <a:blip r:embed="rId12">
            <a:alphaModFix/>
          </a:blip>
          <a:stretch>
            <a:fillRect/>
          </a:stretch>
        </p:blipFill>
        <p:spPr>
          <a:xfrm>
            <a:off x="3116958" y="2616225"/>
            <a:ext cx="747620" cy="747621"/>
          </a:xfrm>
          <a:prstGeom prst="rect">
            <a:avLst/>
          </a:prstGeom>
          <a:noFill/>
          <a:ln>
            <a:noFill/>
          </a:ln>
        </p:spPr>
      </p:pic>
      <p:pic>
        <p:nvPicPr>
          <p:cNvPr id="659" name="Google Shape;659;p84"/>
          <p:cNvPicPr preferRelativeResize="0"/>
          <p:nvPr/>
        </p:nvPicPr>
        <p:blipFill>
          <a:blip r:embed="rId13">
            <a:alphaModFix/>
          </a:blip>
          <a:stretch>
            <a:fillRect/>
          </a:stretch>
        </p:blipFill>
        <p:spPr>
          <a:xfrm>
            <a:off x="4187141" y="2627987"/>
            <a:ext cx="747620" cy="750113"/>
          </a:xfrm>
          <a:prstGeom prst="rect">
            <a:avLst/>
          </a:prstGeom>
          <a:noFill/>
          <a:ln>
            <a:noFill/>
          </a:ln>
        </p:spPr>
      </p:pic>
      <p:pic>
        <p:nvPicPr>
          <p:cNvPr id="660" name="Google Shape;660;p84"/>
          <p:cNvPicPr preferRelativeResize="0"/>
          <p:nvPr/>
        </p:nvPicPr>
        <p:blipFill>
          <a:blip r:embed="rId14">
            <a:alphaModFix/>
          </a:blip>
          <a:stretch>
            <a:fillRect/>
          </a:stretch>
        </p:blipFill>
        <p:spPr>
          <a:xfrm>
            <a:off x="5206167" y="2620952"/>
            <a:ext cx="747620" cy="748884"/>
          </a:xfrm>
          <a:prstGeom prst="rect">
            <a:avLst/>
          </a:prstGeom>
          <a:noFill/>
          <a:ln>
            <a:noFill/>
          </a:ln>
        </p:spPr>
      </p:pic>
      <p:pic>
        <p:nvPicPr>
          <p:cNvPr id="661" name="Google Shape;661;p84"/>
          <p:cNvPicPr preferRelativeResize="0"/>
          <p:nvPr/>
        </p:nvPicPr>
        <p:blipFill>
          <a:blip r:embed="rId15">
            <a:alphaModFix/>
          </a:blip>
          <a:stretch>
            <a:fillRect/>
          </a:stretch>
        </p:blipFill>
        <p:spPr>
          <a:xfrm>
            <a:off x="7369572" y="1452701"/>
            <a:ext cx="747620" cy="747621"/>
          </a:xfrm>
          <a:prstGeom prst="rect">
            <a:avLst/>
          </a:prstGeom>
          <a:noFill/>
          <a:ln>
            <a:noFill/>
          </a:ln>
        </p:spPr>
      </p:pic>
      <p:sp>
        <p:nvSpPr>
          <p:cNvPr id="662" name="Google Shape;662;p84"/>
          <p:cNvSpPr txBox="1"/>
          <p:nvPr/>
        </p:nvSpPr>
        <p:spPr>
          <a:xfrm>
            <a:off x="7023990" y="2130705"/>
            <a:ext cx="14037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ИНДОНЕЗИЯ</a:t>
            </a:r>
            <a:endParaRPr sz="1100">
              <a:solidFill>
                <a:srgbClr val="3F5670"/>
              </a:solidFill>
              <a:latin typeface="Montserrat"/>
              <a:ea typeface="Montserrat"/>
              <a:cs typeface="Montserrat"/>
              <a:sym typeface="Montserrat"/>
            </a:endParaRPr>
          </a:p>
        </p:txBody>
      </p:sp>
      <p:sp>
        <p:nvSpPr>
          <p:cNvPr id="663" name="Google Shape;663;p84"/>
          <p:cNvSpPr txBox="1"/>
          <p:nvPr/>
        </p:nvSpPr>
        <p:spPr>
          <a:xfrm>
            <a:off x="738824" y="2130710"/>
            <a:ext cx="11463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ФРАНЦИЯ</a:t>
            </a:r>
            <a:endParaRPr sz="1100">
              <a:solidFill>
                <a:srgbClr val="3F5670"/>
              </a:solidFill>
              <a:latin typeface="Montserrat"/>
              <a:ea typeface="Montserrat"/>
              <a:cs typeface="Montserrat"/>
              <a:sym typeface="Montserrat"/>
            </a:endParaRPr>
          </a:p>
        </p:txBody>
      </p:sp>
      <p:sp>
        <p:nvSpPr>
          <p:cNvPr id="664" name="Google Shape;664;p84"/>
          <p:cNvSpPr txBox="1"/>
          <p:nvPr/>
        </p:nvSpPr>
        <p:spPr>
          <a:xfrm>
            <a:off x="1696085" y="2130708"/>
            <a:ext cx="14037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КОТ-Д'ИВУАР</a:t>
            </a:r>
            <a:endParaRPr sz="1100">
              <a:solidFill>
                <a:srgbClr val="3F5670"/>
              </a:solidFill>
              <a:latin typeface="Montserrat"/>
              <a:ea typeface="Montserrat"/>
              <a:cs typeface="Montserrat"/>
              <a:sym typeface="Montserrat"/>
            </a:endParaRPr>
          </a:p>
        </p:txBody>
      </p:sp>
      <p:sp>
        <p:nvSpPr>
          <p:cNvPr id="665" name="Google Shape;665;p84"/>
          <p:cNvSpPr txBox="1"/>
          <p:nvPr/>
        </p:nvSpPr>
        <p:spPr>
          <a:xfrm>
            <a:off x="2828465" y="2138385"/>
            <a:ext cx="12618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ГЕРМАНИЯ</a:t>
            </a:r>
            <a:endParaRPr sz="1100">
              <a:solidFill>
                <a:srgbClr val="3F5670"/>
              </a:solidFill>
              <a:latin typeface="Montserrat"/>
              <a:ea typeface="Montserrat"/>
              <a:cs typeface="Montserrat"/>
              <a:sym typeface="Montserrat"/>
            </a:endParaRPr>
          </a:p>
        </p:txBody>
      </p:sp>
      <p:sp>
        <p:nvSpPr>
          <p:cNvPr id="666" name="Google Shape;666;p84"/>
          <p:cNvSpPr txBox="1"/>
          <p:nvPr/>
        </p:nvSpPr>
        <p:spPr>
          <a:xfrm>
            <a:off x="3946287" y="2128193"/>
            <a:ext cx="12618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БОЛГАРИЯ</a:t>
            </a:r>
            <a:endParaRPr sz="1100">
              <a:solidFill>
                <a:srgbClr val="3F5670"/>
              </a:solidFill>
              <a:latin typeface="Montserrat"/>
              <a:ea typeface="Montserrat"/>
              <a:cs typeface="Montserrat"/>
              <a:sym typeface="Montserrat"/>
            </a:endParaRPr>
          </a:p>
        </p:txBody>
      </p:sp>
      <p:sp>
        <p:nvSpPr>
          <p:cNvPr id="667" name="Google Shape;667;p84"/>
          <p:cNvSpPr txBox="1"/>
          <p:nvPr/>
        </p:nvSpPr>
        <p:spPr>
          <a:xfrm>
            <a:off x="4942668" y="2128193"/>
            <a:ext cx="12618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ИНДИЯ</a:t>
            </a:r>
            <a:endParaRPr sz="1100">
              <a:solidFill>
                <a:srgbClr val="3F5670"/>
              </a:solidFill>
              <a:latin typeface="Montserrat"/>
              <a:ea typeface="Montserrat"/>
              <a:cs typeface="Montserrat"/>
              <a:sym typeface="Montserrat"/>
            </a:endParaRPr>
          </a:p>
        </p:txBody>
      </p:sp>
      <p:sp>
        <p:nvSpPr>
          <p:cNvPr id="668" name="Google Shape;668;p84"/>
          <p:cNvSpPr txBox="1"/>
          <p:nvPr/>
        </p:nvSpPr>
        <p:spPr>
          <a:xfrm>
            <a:off x="5987645" y="2128193"/>
            <a:ext cx="1261800" cy="28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ВЕНГРИЯ</a:t>
            </a:r>
            <a:endParaRPr sz="1100">
              <a:solidFill>
                <a:srgbClr val="3F5670"/>
              </a:solidFill>
              <a:latin typeface="Montserrat"/>
              <a:ea typeface="Montserrat"/>
              <a:cs typeface="Montserrat"/>
              <a:sym typeface="Montserrat"/>
            </a:endParaRPr>
          </a:p>
        </p:txBody>
      </p:sp>
      <p:sp>
        <p:nvSpPr>
          <p:cNvPr id="669" name="Google Shape;669;p84"/>
          <p:cNvSpPr txBox="1"/>
          <p:nvPr/>
        </p:nvSpPr>
        <p:spPr>
          <a:xfrm>
            <a:off x="709050" y="3292285"/>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ВЬЕТНАМ</a:t>
            </a:r>
            <a:endParaRPr sz="1100">
              <a:solidFill>
                <a:srgbClr val="3F5670"/>
              </a:solidFill>
              <a:latin typeface="Montserrat"/>
              <a:ea typeface="Montserrat"/>
              <a:cs typeface="Montserrat"/>
              <a:sym typeface="Montserrat"/>
            </a:endParaRPr>
          </a:p>
        </p:txBody>
      </p:sp>
      <p:sp>
        <p:nvSpPr>
          <p:cNvPr id="670" name="Google Shape;670;p84"/>
          <p:cNvSpPr txBox="1"/>
          <p:nvPr/>
        </p:nvSpPr>
        <p:spPr>
          <a:xfrm>
            <a:off x="1767526" y="3292300"/>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ХОРВАТИЯ</a:t>
            </a:r>
            <a:endParaRPr sz="1100">
              <a:solidFill>
                <a:srgbClr val="3F5670"/>
              </a:solidFill>
              <a:latin typeface="Montserrat"/>
              <a:ea typeface="Montserrat"/>
              <a:cs typeface="Montserrat"/>
              <a:sym typeface="Montserrat"/>
            </a:endParaRPr>
          </a:p>
        </p:txBody>
      </p:sp>
      <p:sp>
        <p:nvSpPr>
          <p:cNvPr id="671" name="Google Shape;671;p84"/>
          <p:cNvSpPr txBox="1"/>
          <p:nvPr/>
        </p:nvSpPr>
        <p:spPr>
          <a:xfrm>
            <a:off x="2853683" y="3284610"/>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СЕНЕГАЛ</a:t>
            </a:r>
            <a:endParaRPr sz="1100">
              <a:solidFill>
                <a:srgbClr val="3F5670"/>
              </a:solidFill>
              <a:latin typeface="Montserrat"/>
              <a:ea typeface="Montserrat"/>
              <a:cs typeface="Montserrat"/>
              <a:sym typeface="Montserrat"/>
            </a:endParaRPr>
          </a:p>
        </p:txBody>
      </p:sp>
      <p:sp>
        <p:nvSpPr>
          <p:cNvPr id="672" name="Google Shape;672;p84"/>
          <p:cNvSpPr txBox="1"/>
          <p:nvPr/>
        </p:nvSpPr>
        <p:spPr>
          <a:xfrm>
            <a:off x="3950724" y="3281964"/>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БЕНИН</a:t>
            </a:r>
            <a:endParaRPr sz="1100">
              <a:solidFill>
                <a:srgbClr val="3F5670"/>
              </a:solidFill>
              <a:latin typeface="Montserrat"/>
              <a:ea typeface="Montserrat"/>
              <a:cs typeface="Montserrat"/>
              <a:sym typeface="Montserrat"/>
            </a:endParaRPr>
          </a:p>
        </p:txBody>
      </p:sp>
      <p:sp>
        <p:nvSpPr>
          <p:cNvPr id="673" name="Google Shape;673;p84"/>
          <p:cNvSpPr txBox="1"/>
          <p:nvPr/>
        </p:nvSpPr>
        <p:spPr>
          <a:xfrm>
            <a:off x="4944809" y="3281964"/>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ТОГО</a:t>
            </a:r>
            <a:endParaRPr sz="1100">
              <a:solidFill>
                <a:srgbClr val="3F5670"/>
              </a:solidFill>
              <a:latin typeface="Montserrat"/>
              <a:ea typeface="Montserrat"/>
              <a:cs typeface="Montserrat"/>
              <a:sym typeface="Montserrat"/>
            </a:endParaRPr>
          </a:p>
        </p:txBody>
      </p:sp>
      <p:pic>
        <p:nvPicPr>
          <p:cNvPr id="674" name="Google Shape;674;p84"/>
          <p:cNvPicPr preferRelativeResize="0"/>
          <p:nvPr/>
        </p:nvPicPr>
        <p:blipFill>
          <a:blip r:embed="rId16">
            <a:alphaModFix/>
          </a:blip>
          <a:stretch>
            <a:fillRect/>
          </a:stretch>
        </p:blipFill>
        <p:spPr>
          <a:xfrm>
            <a:off x="3968025" y="4693825"/>
            <a:ext cx="1207949" cy="262000"/>
          </a:xfrm>
          <a:prstGeom prst="rect">
            <a:avLst/>
          </a:prstGeom>
          <a:noFill/>
          <a:ln>
            <a:noFill/>
          </a:ln>
        </p:spPr>
      </p:pic>
      <p:sp>
        <p:nvSpPr>
          <p:cNvPr id="675" name="Google Shape;675;p84"/>
          <p:cNvSpPr txBox="1"/>
          <p:nvPr/>
        </p:nvSpPr>
        <p:spPr>
          <a:xfrm>
            <a:off x="6020389" y="3281964"/>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НИГЕРИЯ</a:t>
            </a:r>
            <a:endParaRPr sz="1100">
              <a:solidFill>
                <a:srgbClr val="3F5670"/>
              </a:solidFill>
              <a:latin typeface="Montserrat"/>
              <a:ea typeface="Montserrat"/>
              <a:cs typeface="Montserrat"/>
              <a:sym typeface="Montserrat"/>
            </a:endParaRPr>
          </a:p>
        </p:txBody>
      </p:sp>
      <p:sp>
        <p:nvSpPr>
          <p:cNvPr id="676" name="Google Shape;676;p84"/>
          <p:cNvSpPr txBox="1"/>
          <p:nvPr/>
        </p:nvSpPr>
        <p:spPr>
          <a:xfrm>
            <a:off x="7126631" y="3278064"/>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КАМЕРУН</a:t>
            </a:r>
            <a:endParaRPr sz="1100">
              <a:solidFill>
                <a:srgbClr val="3F5670"/>
              </a:solidFill>
              <a:latin typeface="Montserrat"/>
              <a:ea typeface="Montserrat"/>
              <a:cs typeface="Montserrat"/>
              <a:sym typeface="Montserrat"/>
            </a:endParaRPr>
          </a:p>
        </p:txBody>
      </p:sp>
      <p:pic>
        <p:nvPicPr>
          <p:cNvPr id="677" name="Google Shape;677;p84"/>
          <p:cNvPicPr preferRelativeResize="0"/>
          <p:nvPr/>
        </p:nvPicPr>
        <p:blipFill>
          <a:blip r:embed="rId17">
            <a:alphaModFix/>
          </a:blip>
          <a:stretch>
            <a:fillRect/>
          </a:stretch>
        </p:blipFill>
        <p:spPr>
          <a:xfrm>
            <a:off x="6294642" y="2606261"/>
            <a:ext cx="747530" cy="747524"/>
          </a:xfrm>
          <a:prstGeom prst="rect">
            <a:avLst/>
          </a:prstGeom>
          <a:noFill/>
          <a:ln>
            <a:noFill/>
          </a:ln>
        </p:spPr>
      </p:pic>
      <p:pic>
        <p:nvPicPr>
          <p:cNvPr id="678" name="Google Shape;678;p84"/>
          <p:cNvPicPr preferRelativeResize="0"/>
          <p:nvPr/>
        </p:nvPicPr>
        <p:blipFill>
          <a:blip r:embed="rId18">
            <a:alphaModFix/>
          </a:blip>
          <a:stretch>
            <a:fillRect/>
          </a:stretch>
        </p:blipFill>
        <p:spPr>
          <a:xfrm>
            <a:off x="942515" y="3675734"/>
            <a:ext cx="747622" cy="747617"/>
          </a:xfrm>
          <a:prstGeom prst="rect">
            <a:avLst/>
          </a:prstGeom>
          <a:noFill/>
          <a:ln>
            <a:noFill/>
          </a:ln>
        </p:spPr>
      </p:pic>
      <p:sp>
        <p:nvSpPr>
          <p:cNvPr id="679" name="Google Shape;679;p84"/>
          <p:cNvSpPr txBox="1"/>
          <p:nvPr/>
        </p:nvSpPr>
        <p:spPr>
          <a:xfrm>
            <a:off x="563123" y="4327613"/>
            <a:ext cx="14757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БУРКИНА-</a:t>
            </a:r>
            <a:br>
              <a:rPr lang="ru" sz="1100">
                <a:solidFill>
                  <a:srgbClr val="3F5670"/>
                </a:solidFill>
                <a:latin typeface="Montserrat SemiBold"/>
                <a:ea typeface="Montserrat SemiBold"/>
                <a:cs typeface="Montserrat SemiBold"/>
                <a:sym typeface="Montserrat SemiBold"/>
              </a:rPr>
            </a:br>
            <a:r>
              <a:rPr lang="ru" sz="1100">
                <a:solidFill>
                  <a:srgbClr val="3F5670"/>
                </a:solidFill>
                <a:latin typeface="Montserrat SemiBold"/>
                <a:ea typeface="Montserrat SemiBold"/>
                <a:cs typeface="Montserrat SemiBold"/>
                <a:sym typeface="Montserrat SemiBold"/>
              </a:rPr>
              <a:t>ФАСО</a:t>
            </a:r>
            <a:endParaRPr sz="1100">
              <a:solidFill>
                <a:srgbClr val="3F5670"/>
              </a:solidFill>
              <a:latin typeface="Montserrat"/>
              <a:ea typeface="Montserrat"/>
              <a:cs typeface="Montserrat"/>
              <a:sym typeface="Montserrat"/>
            </a:endParaRPr>
          </a:p>
        </p:txBody>
      </p:sp>
      <p:sp>
        <p:nvSpPr>
          <p:cNvPr id="680" name="Google Shape;680;p84"/>
          <p:cNvSpPr txBox="1"/>
          <p:nvPr/>
        </p:nvSpPr>
        <p:spPr>
          <a:xfrm>
            <a:off x="1894549" y="4335300"/>
            <a:ext cx="10836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НЕПАЛ</a:t>
            </a:r>
            <a:endParaRPr sz="1100">
              <a:solidFill>
                <a:srgbClr val="3F5670"/>
              </a:solidFill>
              <a:latin typeface="Montserrat"/>
              <a:ea typeface="Montserrat"/>
              <a:cs typeface="Montserrat"/>
              <a:sym typeface="Montserrat"/>
            </a:endParaRPr>
          </a:p>
        </p:txBody>
      </p:sp>
      <p:sp>
        <p:nvSpPr>
          <p:cNvPr id="681" name="Google Shape;681;p84"/>
          <p:cNvSpPr txBox="1"/>
          <p:nvPr/>
        </p:nvSpPr>
        <p:spPr>
          <a:xfrm>
            <a:off x="2963399" y="4335300"/>
            <a:ext cx="10836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ИТАЛИЯ</a:t>
            </a:r>
            <a:endParaRPr sz="1100">
              <a:solidFill>
                <a:srgbClr val="3F5670"/>
              </a:solidFill>
              <a:latin typeface="Montserrat"/>
              <a:ea typeface="Montserrat"/>
              <a:cs typeface="Montserrat"/>
              <a:sym typeface="Montserrat"/>
            </a:endParaRPr>
          </a:p>
        </p:txBody>
      </p:sp>
      <p:sp>
        <p:nvSpPr>
          <p:cNvPr id="682" name="Google Shape;682;p84"/>
          <p:cNvSpPr txBox="1"/>
          <p:nvPr/>
        </p:nvSpPr>
        <p:spPr>
          <a:xfrm>
            <a:off x="4006574" y="4330200"/>
            <a:ext cx="10836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ПЕРУ</a:t>
            </a:r>
            <a:endParaRPr sz="1100">
              <a:solidFill>
                <a:srgbClr val="3F5670"/>
              </a:solidFill>
              <a:latin typeface="Montserrat"/>
              <a:ea typeface="Montserrat"/>
              <a:cs typeface="Montserrat"/>
              <a:sym typeface="Montserrat"/>
            </a:endParaRPr>
          </a:p>
        </p:txBody>
      </p:sp>
      <p:sp>
        <p:nvSpPr>
          <p:cNvPr id="683" name="Google Shape;683;p84"/>
          <p:cNvSpPr txBox="1"/>
          <p:nvPr/>
        </p:nvSpPr>
        <p:spPr>
          <a:xfrm>
            <a:off x="5009949" y="4337875"/>
            <a:ext cx="10836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ЭКВАДОР</a:t>
            </a:r>
            <a:endParaRPr sz="1100">
              <a:solidFill>
                <a:srgbClr val="3F5670"/>
              </a:solidFill>
              <a:latin typeface="Montserrat"/>
              <a:ea typeface="Montserrat"/>
              <a:cs typeface="Montserrat"/>
              <a:sym typeface="Montserrat"/>
            </a:endParaRPr>
          </a:p>
        </p:txBody>
      </p:sp>
      <p:sp>
        <p:nvSpPr>
          <p:cNvPr id="684" name="Google Shape;684;p84"/>
          <p:cNvSpPr txBox="1"/>
          <p:nvPr/>
        </p:nvSpPr>
        <p:spPr>
          <a:xfrm>
            <a:off x="6063524" y="4350650"/>
            <a:ext cx="10836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РОССИЯ</a:t>
            </a:r>
            <a:endParaRPr sz="1100">
              <a:solidFill>
                <a:srgbClr val="3F5670"/>
              </a:solidFill>
              <a:latin typeface="Montserrat"/>
              <a:ea typeface="Montserrat"/>
              <a:cs typeface="Montserrat"/>
              <a:sym typeface="Montserrat"/>
            </a:endParaRPr>
          </a:p>
        </p:txBody>
      </p:sp>
      <p:pic>
        <p:nvPicPr>
          <p:cNvPr id="685" name="Google Shape;685;p84"/>
          <p:cNvPicPr preferRelativeResize="0"/>
          <p:nvPr/>
        </p:nvPicPr>
        <p:blipFill>
          <a:blip r:embed="rId19">
            <a:alphaModFix/>
          </a:blip>
          <a:stretch>
            <a:fillRect/>
          </a:stretch>
        </p:blipFill>
        <p:spPr>
          <a:xfrm>
            <a:off x="5215150" y="3675138"/>
            <a:ext cx="748800" cy="748800"/>
          </a:xfrm>
          <a:prstGeom prst="rect">
            <a:avLst/>
          </a:prstGeom>
          <a:noFill/>
          <a:ln>
            <a:noFill/>
          </a:ln>
        </p:spPr>
      </p:pic>
      <p:pic>
        <p:nvPicPr>
          <p:cNvPr id="686" name="Google Shape;686;p84"/>
          <p:cNvPicPr preferRelativeResize="0"/>
          <p:nvPr/>
        </p:nvPicPr>
        <p:blipFill>
          <a:blip r:embed="rId20">
            <a:alphaModFix/>
          </a:blip>
          <a:stretch>
            <a:fillRect/>
          </a:stretch>
        </p:blipFill>
        <p:spPr>
          <a:xfrm>
            <a:off x="3126713" y="3682813"/>
            <a:ext cx="748800" cy="748800"/>
          </a:xfrm>
          <a:prstGeom prst="rect">
            <a:avLst/>
          </a:prstGeom>
          <a:noFill/>
          <a:ln>
            <a:noFill/>
          </a:ln>
        </p:spPr>
      </p:pic>
      <p:pic>
        <p:nvPicPr>
          <p:cNvPr id="687" name="Google Shape;687;p84"/>
          <p:cNvPicPr preferRelativeResize="0"/>
          <p:nvPr/>
        </p:nvPicPr>
        <p:blipFill>
          <a:blip r:embed="rId21">
            <a:alphaModFix/>
          </a:blip>
          <a:stretch>
            <a:fillRect/>
          </a:stretch>
        </p:blipFill>
        <p:spPr>
          <a:xfrm>
            <a:off x="2058375" y="3667463"/>
            <a:ext cx="748800" cy="748800"/>
          </a:xfrm>
          <a:prstGeom prst="rect">
            <a:avLst/>
          </a:prstGeom>
          <a:noFill/>
          <a:ln>
            <a:noFill/>
          </a:ln>
        </p:spPr>
      </p:pic>
      <p:pic>
        <p:nvPicPr>
          <p:cNvPr id="688" name="Google Shape;688;p84"/>
          <p:cNvPicPr preferRelativeResize="0"/>
          <p:nvPr/>
        </p:nvPicPr>
        <p:blipFill>
          <a:blip r:embed="rId22">
            <a:alphaModFix/>
          </a:blip>
          <a:stretch>
            <a:fillRect/>
          </a:stretch>
        </p:blipFill>
        <p:spPr>
          <a:xfrm>
            <a:off x="6271463" y="3689938"/>
            <a:ext cx="748800" cy="748800"/>
          </a:xfrm>
          <a:prstGeom prst="rect">
            <a:avLst/>
          </a:prstGeom>
          <a:noFill/>
          <a:ln>
            <a:noFill/>
          </a:ln>
        </p:spPr>
      </p:pic>
      <p:pic>
        <p:nvPicPr>
          <p:cNvPr id="689" name="Google Shape;689;p84"/>
          <p:cNvPicPr preferRelativeResize="0"/>
          <p:nvPr/>
        </p:nvPicPr>
        <p:blipFill>
          <a:blip r:embed="rId23">
            <a:alphaModFix/>
          </a:blip>
          <a:stretch>
            <a:fillRect/>
          </a:stretch>
        </p:blipFill>
        <p:spPr>
          <a:xfrm>
            <a:off x="4216022" y="3710025"/>
            <a:ext cx="613138" cy="613138"/>
          </a:xfrm>
          <a:prstGeom prst="rect">
            <a:avLst/>
          </a:prstGeom>
          <a:noFill/>
          <a:ln>
            <a:noFill/>
          </a:ln>
          <a:effectLst>
            <a:outerShdw blurRad="114300" rotWithShape="0" algn="bl" dir="4080000" dist="38100">
              <a:srgbClr val="000000">
                <a:alpha val="41000"/>
              </a:srgbClr>
            </a:outerShdw>
          </a:effectLst>
        </p:spPr>
      </p:pic>
      <p:pic>
        <p:nvPicPr>
          <p:cNvPr id="690" name="Google Shape;690;p84"/>
          <p:cNvPicPr preferRelativeResize="0"/>
          <p:nvPr/>
        </p:nvPicPr>
        <p:blipFill rotWithShape="1">
          <a:blip r:embed="rId24">
            <a:alphaModFix/>
          </a:blip>
          <a:srcRect b="0" l="8096" r="18433" t="10338"/>
          <a:stretch/>
        </p:blipFill>
        <p:spPr>
          <a:xfrm>
            <a:off x="7404426" y="3701825"/>
            <a:ext cx="633270" cy="633142"/>
          </a:xfrm>
          <a:custGeom>
            <a:rect b="b" l="l" r="r" t="t"/>
            <a:pathLst>
              <a:path extrusionOk="0" h="20595" w="19679">
                <a:moveTo>
                  <a:pt x="9842" y="0"/>
                </a:moveTo>
                <a:cubicBezTo>
                  <a:pt x="7324" y="0"/>
                  <a:pt x="4803" y="1004"/>
                  <a:pt x="2882" y="3015"/>
                </a:cubicBezTo>
                <a:cubicBezTo>
                  <a:pt x="-961" y="7037"/>
                  <a:pt x="-961" y="13556"/>
                  <a:pt x="2882" y="17578"/>
                </a:cubicBezTo>
                <a:cubicBezTo>
                  <a:pt x="6724" y="21600"/>
                  <a:pt x="12954" y="21600"/>
                  <a:pt x="16796" y="17578"/>
                </a:cubicBezTo>
                <a:cubicBezTo>
                  <a:pt x="20639" y="13556"/>
                  <a:pt x="20639" y="7037"/>
                  <a:pt x="16796" y="3015"/>
                </a:cubicBezTo>
                <a:cubicBezTo>
                  <a:pt x="14875" y="1004"/>
                  <a:pt x="12361" y="0"/>
                  <a:pt x="9842" y="0"/>
                </a:cubicBezTo>
                <a:close/>
              </a:path>
            </a:pathLst>
          </a:custGeom>
          <a:noFill/>
          <a:ln>
            <a:noFill/>
          </a:ln>
          <a:effectLst>
            <a:outerShdw blurRad="85725" rotWithShape="0" dir="2280000" dist="76200">
              <a:srgbClr val="000000">
                <a:alpha val="30000"/>
              </a:srgbClr>
            </a:outerShdw>
          </a:effectLst>
        </p:spPr>
      </p:pic>
      <p:sp>
        <p:nvSpPr>
          <p:cNvPr id="691" name="Google Shape;691;p84"/>
          <p:cNvSpPr txBox="1"/>
          <p:nvPr/>
        </p:nvSpPr>
        <p:spPr>
          <a:xfrm>
            <a:off x="7183450" y="4335300"/>
            <a:ext cx="1205100" cy="30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ru" sz="1100">
                <a:solidFill>
                  <a:srgbClr val="3F5670"/>
                </a:solidFill>
                <a:latin typeface="Montserrat SemiBold"/>
                <a:ea typeface="Montserrat SemiBold"/>
                <a:cs typeface="Montserrat SemiBold"/>
                <a:sym typeface="Montserrat SemiBold"/>
              </a:rPr>
              <a:t>КОЛУМБИЯ</a:t>
            </a:r>
            <a:endParaRPr sz="1100">
              <a:solidFill>
                <a:srgbClr val="3F5670"/>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5"/>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НАЦИОНАЛЬНЫЕ </a:t>
            </a:r>
            <a:r>
              <a:rPr b="1" lang="ru" sz="2600">
                <a:solidFill>
                  <a:srgbClr val="3F5670"/>
                </a:solidFill>
                <a:latin typeface="Montserrat"/>
                <a:ea typeface="Montserrat"/>
                <a:cs typeface="Montserrat"/>
                <a:sym typeface="Montserrat"/>
              </a:rPr>
              <a:t>ПАРТНЁРЫ</a:t>
            </a:r>
            <a:endParaRPr sz="2600">
              <a:solidFill>
                <a:srgbClr val="3F5670"/>
              </a:solidFill>
              <a:latin typeface="Montserrat"/>
              <a:ea typeface="Montserrat"/>
              <a:cs typeface="Montserrat"/>
              <a:sym typeface="Montserrat"/>
            </a:endParaRPr>
          </a:p>
        </p:txBody>
      </p:sp>
      <p:pic>
        <p:nvPicPr>
          <p:cNvPr id="697" name="Google Shape;697;p85"/>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698" name="Google Shape;698;p85"/>
          <p:cNvPicPr preferRelativeResize="0"/>
          <p:nvPr/>
        </p:nvPicPr>
        <p:blipFill>
          <a:blip r:embed="rId4">
            <a:alphaModFix/>
          </a:blip>
          <a:stretch>
            <a:fillRect/>
          </a:stretch>
        </p:blipFill>
        <p:spPr>
          <a:xfrm>
            <a:off x="7486407" y="2991099"/>
            <a:ext cx="818418" cy="818414"/>
          </a:xfrm>
          <a:prstGeom prst="rect">
            <a:avLst/>
          </a:prstGeom>
          <a:noFill/>
          <a:ln>
            <a:noFill/>
          </a:ln>
          <a:effectLst>
            <a:outerShdw blurRad="57150" rotWithShape="0" algn="bl" dir="2400000" dist="47625">
              <a:srgbClr val="000000">
                <a:alpha val="12000"/>
              </a:srgbClr>
            </a:outerShdw>
          </a:effectLst>
        </p:spPr>
      </p:pic>
      <p:pic>
        <p:nvPicPr>
          <p:cNvPr id="699" name="Google Shape;699;p85"/>
          <p:cNvPicPr preferRelativeResize="0"/>
          <p:nvPr/>
        </p:nvPicPr>
        <p:blipFill>
          <a:blip r:embed="rId5">
            <a:alphaModFix/>
          </a:blip>
          <a:stretch>
            <a:fillRect/>
          </a:stretch>
        </p:blipFill>
        <p:spPr>
          <a:xfrm>
            <a:off x="642417" y="1371523"/>
            <a:ext cx="818418" cy="818414"/>
          </a:xfrm>
          <a:prstGeom prst="rect">
            <a:avLst/>
          </a:prstGeom>
          <a:noFill/>
          <a:ln>
            <a:noFill/>
          </a:ln>
          <a:effectLst>
            <a:outerShdw blurRad="57150" rotWithShape="0" algn="bl" dir="2400000" dist="47625">
              <a:srgbClr val="000000">
                <a:alpha val="12000"/>
              </a:srgbClr>
            </a:outerShdw>
          </a:effectLst>
        </p:spPr>
      </p:pic>
      <p:pic>
        <p:nvPicPr>
          <p:cNvPr descr="Чинг Ван Лонг.jpg" id="700" name="Google Shape;700;p85"/>
          <p:cNvPicPr preferRelativeResize="0"/>
          <p:nvPr/>
        </p:nvPicPr>
        <p:blipFill rotWithShape="1">
          <a:blip r:embed="rId6">
            <a:alphaModFix/>
          </a:blip>
          <a:srcRect b="43900" l="35716" r="46714" t="29751"/>
          <a:stretch/>
        </p:blipFill>
        <p:spPr>
          <a:xfrm rot="213108">
            <a:off x="2428158" y="1368409"/>
            <a:ext cx="818405" cy="818388"/>
          </a:xfrm>
          <a:custGeom>
            <a:rect b="b" l="l" r="r" t="t"/>
            <a:pathLst>
              <a:path extrusionOk="0" h="20291" w="19370">
                <a:moveTo>
                  <a:pt x="9085" y="20"/>
                </a:moveTo>
                <a:cubicBezTo>
                  <a:pt x="6611" y="181"/>
                  <a:pt x="4196" y="1331"/>
                  <a:pt x="2426" y="3431"/>
                </a:cubicBezTo>
                <a:cubicBezTo>
                  <a:pt x="-1115" y="7630"/>
                  <a:pt x="-735" y="14041"/>
                  <a:pt x="3274" y="17750"/>
                </a:cubicBezTo>
                <a:cubicBezTo>
                  <a:pt x="7283" y="21459"/>
                  <a:pt x="13404" y="21061"/>
                  <a:pt x="16944" y="16861"/>
                </a:cubicBezTo>
                <a:cubicBezTo>
                  <a:pt x="20485" y="12661"/>
                  <a:pt x="20105" y="6250"/>
                  <a:pt x="16096" y="2542"/>
                </a:cubicBezTo>
                <a:cubicBezTo>
                  <a:pt x="14091" y="687"/>
                  <a:pt x="11559" y="-141"/>
                  <a:pt x="9085" y="20"/>
                </a:cubicBezTo>
                <a:close/>
              </a:path>
            </a:pathLst>
          </a:custGeom>
          <a:noFill/>
          <a:ln>
            <a:noFill/>
          </a:ln>
          <a:effectLst>
            <a:outerShdw blurRad="50800" rotWithShape="0" dir="2400000" dist="47625">
              <a:srgbClr val="000000">
                <a:alpha val="12000"/>
              </a:srgbClr>
            </a:outerShdw>
          </a:effectLst>
        </p:spPr>
      </p:pic>
      <p:pic>
        <p:nvPicPr>
          <p:cNvPr descr="Димитр Димитров1.jpg" id="701" name="Google Shape;701;p85"/>
          <p:cNvPicPr preferRelativeResize="0"/>
          <p:nvPr/>
        </p:nvPicPr>
        <p:blipFill rotWithShape="1">
          <a:blip r:embed="rId7">
            <a:alphaModFix/>
          </a:blip>
          <a:srcRect b="51555" l="31662" r="41510" t="8208"/>
          <a:stretch/>
        </p:blipFill>
        <p:spPr>
          <a:xfrm>
            <a:off x="672082" y="2984211"/>
            <a:ext cx="818351" cy="818291"/>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50800" rotWithShape="0" dir="2400000" dist="47625">
              <a:srgbClr val="000000">
                <a:alpha val="12000"/>
              </a:srgbClr>
            </a:outerShdw>
          </a:effectLst>
        </p:spPr>
      </p:pic>
      <p:pic>
        <p:nvPicPr>
          <p:cNvPr id="702" name="Google Shape;702;p85"/>
          <p:cNvPicPr preferRelativeResize="0"/>
          <p:nvPr/>
        </p:nvPicPr>
        <p:blipFill rotWithShape="1">
          <a:blip r:embed="rId8">
            <a:alphaModFix/>
          </a:blip>
          <a:srcRect b="47440" l="28702" r="24892" t="21627"/>
          <a:stretch/>
        </p:blipFill>
        <p:spPr>
          <a:xfrm>
            <a:off x="7551026" y="1361761"/>
            <a:ext cx="818351" cy="818291"/>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50800" rotWithShape="0" dir="2400000" dist="47625">
              <a:srgbClr val="000000">
                <a:alpha val="12000"/>
              </a:srgbClr>
            </a:outerShdw>
          </a:effectLst>
        </p:spPr>
      </p:pic>
      <p:pic>
        <p:nvPicPr>
          <p:cNvPr id="703" name="Google Shape;703;p85"/>
          <p:cNvPicPr preferRelativeResize="0"/>
          <p:nvPr/>
        </p:nvPicPr>
        <p:blipFill rotWithShape="1">
          <a:blip r:embed="rId9">
            <a:alphaModFix/>
          </a:blip>
          <a:srcRect b="14777" l="7388" r="7388" t="0"/>
          <a:stretch/>
        </p:blipFill>
        <p:spPr>
          <a:xfrm>
            <a:off x="2409989" y="2984143"/>
            <a:ext cx="818400" cy="818100"/>
          </a:xfrm>
          <a:prstGeom prst="ellipse">
            <a:avLst/>
          </a:prstGeom>
          <a:noFill/>
          <a:ln>
            <a:noFill/>
          </a:ln>
          <a:effectLst>
            <a:outerShdw blurRad="57150" rotWithShape="0" algn="bl" dir="2400000" dist="47625">
              <a:srgbClr val="000000">
                <a:alpha val="12000"/>
              </a:srgbClr>
            </a:outerShdw>
          </a:effectLst>
        </p:spPr>
      </p:pic>
      <p:pic>
        <p:nvPicPr>
          <p:cNvPr id="704" name="Google Shape;704;p85"/>
          <p:cNvPicPr preferRelativeResize="0"/>
          <p:nvPr/>
        </p:nvPicPr>
        <p:blipFill rotWithShape="1">
          <a:blip r:embed="rId10">
            <a:alphaModFix/>
          </a:blip>
          <a:srcRect b="9241" l="11728" r="8969" t="1208"/>
          <a:stretch/>
        </p:blipFill>
        <p:spPr>
          <a:xfrm>
            <a:off x="5824493" y="2998702"/>
            <a:ext cx="818400" cy="803100"/>
          </a:xfrm>
          <a:prstGeom prst="ellipse">
            <a:avLst/>
          </a:prstGeom>
          <a:noFill/>
          <a:ln>
            <a:noFill/>
          </a:ln>
          <a:effectLst>
            <a:outerShdw blurRad="57150" rotWithShape="0" algn="bl" dir="2400000" dist="47625">
              <a:srgbClr val="000000">
                <a:alpha val="12000"/>
              </a:srgbClr>
            </a:outerShdw>
          </a:effectLst>
        </p:spPr>
      </p:pic>
      <p:pic>
        <p:nvPicPr>
          <p:cNvPr id="705" name="Google Shape;705;p85"/>
          <p:cNvPicPr preferRelativeResize="0"/>
          <p:nvPr/>
        </p:nvPicPr>
        <p:blipFill rotWithShape="1">
          <a:blip r:embed="rId11">
            <a:alphaModFix/>
          </a:blip>
          <a:srcRect b="1830" l="0" r="0" t="1820"/>
          <a:stretch/>
        </p:blipFill>
        <p:spPr>
          <a:xfrm>
            <a:off x="5855322" y="1360485"/>
            <a:ext cx="818351" cy="817416"/>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157163" rotWithShape="0" dir="2400000" dist="47625">
              <a:srgbClr val="3F5670">
                <a:alpha val="12000"/>
              </a:srgbClr>
            </a:outerShdw>
          </a:effectLst>
        </p:spPr>
      </p:pic>
      <p:sp>
        <p:nvSpPr>
          <p:cNvPr id="706" name="Google Shape;706;p85"/>
          <p:cNvSpPr txBox="1"/>
          <p:nvPr/>
        </p:nvSpPr>
        <p:spPr>
          <a:xfrm>
            <a:off x="3758950" y="2253025"/>
            <a:ext cx="1744200" cy="5925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Helvetica Neue"/>
              <a:buNone/>
            </a:pPr>
            <a:r>
              <a:rPr lang="ru" sz="1500">
                <a:solidFill>
                  <a:srgbClr val="3F5670"/>
                </a:solidFill>
                <a:latin typeface="Montserrat Medium"/>
                <a:ea typeface="Montserrat Medium"/>
                <a:cs typeface="Montserrat Medium"/>
                <a:sym typeface="Montserrat Medium"/>
              </a:rPr>
              <a:t>GILLES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WEBER</a:t>
            </a:r>
            <a:endParaRPr sz="1500">
              <a:solidFill>
                <a:srgbClr val="3F5670"/>
              </a:solidFill>
              <a:latin typeface="Montserrat Medium"/>
              <a:ea typeface="Montserrat Medium"/>
              <a:cs typeface="Montserrat Medium"/>
              <a:sym typeface="Montserrat Medium"/>
            </a:endParaRPr>
          </a:p>
        </p:txBody>
      </p:sp>
      <p:sp>
        <p:nvSpPr>
          <p:cNvPr id="707" name="Google Shape;707;p85"/>
          <p:cNvSpPr txBox="1"/>
          <p:nvPr/>
        </p:nvSpPr>
        <p:spPr>
          <a:xfrm>
            <a:off x="2055125" y="2253025"/>
            <a:ext cx="1564500" cy="5925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Helvetica Neue"/>
              <a:buNone/>
            </a:pPr>
            <a:r>
              <a:rPr lang="ru" sz="1500">
                <a:solidFill>
                  <a:srgbClr val="3F5670"/>
                </a:solidFill>
                <a:latin typeface="Montserrat Medium"/>
                <a:ea typeface="Montserrat Medium"/>
                <a:cs typeface="Montserrat Medium"/>
                <a:sym typeface="Montserrat Medium"/>
              </a:rPr>
              <a:t>TRINH VAN LONG</a:t>
            </a:r>
            <a:endParaRPr sz="1500">
              <a:solidFill>
                <a:srgbClr val="3F5670"/>
              </a:solidFill>
              <a:latin typeface="Montserrat Medium"/>
              <a:ea typeface="Montserrat Medium"/>
              <a:cs typeface="Montserrat Medium"/>
              <a:sym typeface="Montserrat Medium"/>
            </a:endParaRPr>
          </a:p>
        </p:txBody>
      </p:sp>
      <p:sp>
        <p:nvSpPr>
          <p:cNvPr id="708" name="Google Shape;708;p85"/>
          <p:cNvSpPr txBox="1"/>
          <p:nvPr/>
        </p:nvSpPr>
        <p:spPr>
          <a:xfrm>
            <a:off x="102275" y="2253025"/>
            <a:ext cx="1898700" cy="7473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Helvetica Neue"/>
              <a:buNone/>
            </a:pPr>
            <a:r>
              <a:rPr lang="ru" sz="1500">
                <a:solidFill>
                  <a:srgbClr val="3F5670"/>
                </a:solidFill>
                <a:latin typeface="Montserrat Medium"/>
                <a:ea typeface="Montserrat Medium"/>
                <a:cs typeface="Montserrat Medium"/>
                <a:sym typeface="Montserrat Medium"/>
              </a:rPr>
              <a:t>GULSHAN </a:t>
            </a:r>
            <a:endParaRPr sz="1500">
              <a:solidFill>
                <a:srgbClr val="3F5670"/>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5E5E5E"/>
              </a:buClr>
              <a:buSzPts val="3000"/>
              <a:buFont typeface="Helvetica Neue"/>
              <a:buNone/>
            </a:pPr>
            <a:r>
              <a:rPr lang="ru" sz="1500">
                <a:solidFill>
                  <a:srgbClr val="3F5670"/>
                </a:solidFill>
                <a:latin typeface="Montserrat Medium"/>
                <a:ea typeface="Montserrat Medium"/>
                <a:cs typeface="Montserrat Medium"/>
                <a:sym typeface="Montserrat Medium"/>
              </a:rPr>
              <a:t>KUMAR BIRDI</a:t>
            </a:r>
            <a:endParaRPr sz="1500">
              <a:solidFill>
                <a:srgbClr val="3F5670"/>
              </a:solidFill>
              <a:latin typeface="Montserrat Medium"/>
              <a:ea typeface="Montserrat Medium"/>
              <a:cs typeface="Montserrat Medium"/>
              <a:sym typeface="Montserrat Medium"/>
            </a:endParaRPr>
          </a:p>
        </p:txBody>
      </p:sp>
      <p:sp>
        <p:nvSpPr>
          <p:cNvPr id="709" name="Google Shape;709;p85"/>
          <p:cNvSpPr txBox="1"/>
          <p:nvPr/>
        </p:nvSpPr>
        <p:spPr>
          <a:xfrm>
            <a:off x="299000" y="3907100"/>
            <a:ext cx="1564500" cy="5925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Helvetica Neue"/>
              <a:buNone/>
            </a:pPr>
            <a:r>
              <a:rPr lang="ru" sz="1500">
                <a:solidFill>
                  <a:srgbClr val="3F5670"/>
                </a:solidFill>
                <a:latin typeface="Montserrat Medium"/>
                <a:ea typeface="Montserrat Medium"/>
                <a:cs typeface="Montserrat Medium"/>
                <a:sym typeface="Montserrat Medium"/>
              </a:rPr>
              <a:t>DIMITAR DIMITROV</a:t>
            </a:r>
            <a:endParaRPr sz="1500">
              <a:solidFill>
                <a:srgbClr val="3F5670"/>
              </a:solidFill>
              <a:latin typeface="Montserrat Medium"/>
              <a:ea typeface="Montserrat Medium"/>
              <a:cs typeface="Montserrat Medium"/>
              <a:sym typeface="Montserrat Medium"/>
            </a:endParaRPr>
          </a:p>
        </p:txBody>
      </p:sp>
      <p:sp>
        <p:nvSpPr>
          <p:cNvPr id="710" name="Google Shape;710;p85"/>
          <p:cNvSpPr txBox="1"/>
          <p:nvPr/>
        </p:nvSpPr>
        <p:spPr>
          <a:xfrm>
            <a:off x="1947301" y="3899250"/>
            <a:ext cx="1744200" cy="5160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None/>
            </a:pPr>
            <a:r>
              <a:rPr lang="ru" sz="1500">
                <a:solidFill>
                  <a:srgbClr val="3F5670"/>
                </a:solidFill>
                <a:latin typeface="Montserrat Medium"/>
                <a:ea typeface="Montserrat Medium"/>
                <a:cs typeface="Montserrat Medium"/>
                <a:sym typeface="Montserrat Medium"/>
              </a:rPr>
              <a:t>MASSIMILIANO</a:t>
            </a:r>
            <a:endParaRPr sz="1500">
              <a:solidFill>
                <a:srgbClr val="3F5670"/>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lang="ru" sz="1500">
                <a:solidFill>
                  <a:srgbClr val="3F5670"/>
                </a:solidFill>
                <a:latin typeface="Montserrat Medium"/>
                <a:ea typeface="Montserrat Medium"/>
                <a:cs typeface="Montserrat Medium"/>
                <a:sym typeface="Montserrat Medium"/>
              </a:rPr>
              <a:t> VIVIAN ROSSINI</a:t>
            </a:r>
            <a:endParaRPr sz="1500">
              <a:solidFill>
                <a:srgbClr val="3F5670"/>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 </a:t>
            </a:r>
            <a:r>
              <a:rPr i="0" lang="ru" sz="1500" u="none" cap="none" strike="noStrike">
                <a:solidFill>
                  <a:srgbClr val="3F5670"/>
                </a:solidFill>
                <a:latin typeface="Montserrat Medium"/>
                <a:ea typeface="Montserrat Medium"/>
                <a:cs typeface="Montserrat Medium"/>
                <a:sym typeface="Montserrat Medium"/>
              </a:rPr>
              <a:t> </a:t>
            </a:r>
            <a:endParaRPr sz="1500">
              <a:solidFill>
                <a:srgbClr val="3F5670"/>
              </a:solidFill>
              <a:latin typeface="Montserrat Medium"/>
              <a:ea typeface="Montserrat Medium"/>
              <a:cs typeface="Montserrat Medium"/>
              <a:sym typeface="Montserrat Medium"/>
            </a:endParaRPr>
          </a:p>
        </p:txBody>
      </p:sp>
      <p:sp>
        <p:nvSpPr>
          <p:cNvPr id="711" name="Google Shape;711;p85"/>
          <p:cNvSpPr txBox="1"/>
          <p:nvPr/>
        </p:nvSpPr>
        <p:spPr>
          <a:xfrm>
            <a:off x="5262300" y="3899250"/>
            <a:ext cx="1942800" cy="5160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LAURA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GUINTA  </a:t>
            </a:r>
            <a:endParaRPr sz="1500">
              <a:solidFill>
                <a:srgbClr val="3F5670"/>
              </a:solidFill>
              <a:latin typeface="Montserrat Medium"/>
              <a:ea typeface="Montserrat Medium"/>
              <a:cs typeface="Montserrat Medium"/>
              <a:sym typeface="Montserrat Medium"/>
            </a:endParaRPr>
          </a:p>
        </p:txBody>
      </p:sp>
      <p:sp>
        <p:nvSpPr>
          <p:cNvPr id="712" name="Google Shape;712;p85"/>
          <p:cNvSpPr txBox="1"/>
          <p:nvPr/>
        </p:nvSpPr>
        <p:spPr>
          <a:xfrm>
            <a:off x="6912000" y="3899250"/>
            <a:ext cx="1942800" cy="5160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ISHAKU </a:t>
            </a:r>
            <a:endParaRPr sz="1500">
              <a:solidFill>
                <a:srgbClr val="3F5670"/>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MARLEY </a:t>
            </a:r>
            <a:endParaRPr sz="1500">
              <a:solidFill>
                <a:srgbClr val="3F5670"/>
              </a:solidFill>
              <a:latin typeface="Montserrat Medium"/>
              <a:ea typeface="Montserrat Medium"/>
              <a:cs typeface="Montserrat Medium"/>
              <a:sym typeface="Montserrat Medium"/>
            </a:endParaRPr>
          </a:p>
        </p:txBody>
      </p:sp>
      <p:sp>
        <p:nvSpPr>
          <p:cNvPr id="713" name="Google Shape;713;p85"/>
          <p:cNvSpPr txBox="1"/>
          <p:nvPr/>
        </p:nvSpPr>
        <p:spPr>
          <a:xfrm>
            <a:off x="5482244" y="2253025"/>
            <a:ext cx="1564500" cy="5160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JOHANN BUTSCHBACH </a:t>
            </a:r>
            <a:r>
              <a:rPr i="0" lang="ru" sz="1500" u="none" cap="none" strike="noStrike">
                <a:solidFill>
                  <a:srgbClr val="3F5670"/>
                </a:solidFill>
                <a:latin typeface="Montserrat Medium"/>
                <a:ea typeface="Montserrat Medium"/>
                <a:cs typeface="Montserrat Medium"/>
                <a:sym typeface="Montserrat Medium"/>
              </a:rPr>
              <a:t> </a:t>
            </a:r>
            <a:endParaRPr sz="1500">
              <a:solidFill>
                <a:srgbClr val="3F5670"/>
              </a:solidFill>
              <a:latin typeface="Montserrat Medium"/>
              <a:ea typeface="Montserrat Medium"/>
              <a:cs typeface="Montserrat Medium"/>
              <a:sym typeface="Montserrat Medium"/>
            </a:endParaRPr>
          </a:p>
        </p:txBody>
      </p:sp>
      <p:sp>
        <p:nvSpPr>
          <p:cNvPr id="714" name="Google Shape;714;p85"/>
          <p:cNvSpPr txBox="1"/>
          <p:nvPr/>
        </p:nvSpPr>
        <p:spPr>
          <a:xfrm>
            <a:off x="7177950" y="2251225"/>
            <a:ext cx="1564500" cy="5925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Helvetica Neue"/>
              <a:buNone/>
            </a:pPr>
            <a:r>
              <a:rPr lang="ru" sz="1500">
                <a:solidFill>
                  <a:srgbClr val="3F5670"/>
                </a:solidFill>
                <a:latin typeface="Montserrat Medium"/>
                <a:ea typeface="Montserrat Medium"/>
                <a:cs typeface="Montserrat Medium"/>
                <a:sym typeface="Montserrat Medium"/>
              </a:rPr>
              <a:t>АЛЕКСАНДР МАНЖУЛА</a:t>
            </a:r>
            <a:endParaRPr sz="1500">
              <a:solidFill>
                <a:srgbClr val="3F5670"/>
              </a:solidFill>
              <a:latin typeface="Montserrat Medium"/>
              <a:ea typeface="Montserrat Medium"/>
              <a:cs typeface="Montserrat Medium"/>
              <a:sym typeface="Montserrat Medium"/>
            </a:endParaRPr>
          </a:p>
        </p:txBody>
      </p:sp>
      <p:pic>
        <p:nvPicPr>
          <p:cNvPr id="715" name="Google Shape;715;p85"/>
          <p:cNvPicPr preferRelativeResize="0"/>
          <p:nvPr/>
        </p:nvPicPr>
        <p:blipFill rotWithShape="1">
          <a:blip r:embed="rId12">
            <a:alphaModFix/>
          </a:blip>
          <a:srcRect b="21357" l="10766" r="12821" t="21352"/>
          <a:stretch/>
        </p:blipFill>
        <p:spPr>
          <a:xfrm>
            <a:off x="4221839" y="3000318"/>
            <a:ext cx="818400" cy="818100"/>
          </a:xfrm>
          <a:prstGeom prst="ellipse">
            <a:avLst/>
          </a:prstGeom>
          <a:noFill/>
          <a:ln>
            <a:noFill/>
          </a:ln>
          <a:effectLst>
            <a:outerShdw blurRad="57150" rotWithShape="0" algn="bl" dir="2400000" dist="47625">
              <a:srgbClr val="000000">
                <a:alpha val="12000"/>
              </a:srgbClr>
            </a:outerShdw>
          </a:effectLst>
        </p:spPr>
      </p:pic>
      <p:sp>
        <p:nvSpPr>
          <p:cNvPr id="716" name="Google Shape;716;p85"/>
          <p:cNvSpPr txBox="1"/>
          <p:nvPr/>
        </p:nvSpPr>
        <p:spPr>
          <a:xfrm>
            <a:off x="3846075" y="3868525"/>
            <a:ext cx="1560000" cy="5160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ELENA </a:t>
            </a:r>
            <a:endParaRPr sz="1500">
              <a:solidFill>
                <a:srgbClr val="3F5670"/>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1100"/>
              <a:buFont typeface="Arial"/>
              <a:buNone/>
            </a:pPr>
            <a:r>
              <a:rPr lang="ru" sz="1500">
                <a:solidFill>
                  <a:srgbClr val="3F5670"/>
                </a:solidFill>
                <a:latin typeface="Montserrat Medium"/>
                <a:ea typeface="Montserrat Medium"/>
                <a:cs typeface="Montserrat Medium"/>
                <a:sym typeface="Montserrat Medium"/>
              </a:rPr>
              <a:t>LOZADA</a:t>
            </a:r>
            <a:r>
              <a:rPr lang="ru" sz="1500">
                <a:solidFill>
                  <a:srgbClr val="3F5670"/>
                </a:solidFill>
                <a:latin typeface="Montserrat Medium"/>
                <a:ea typeface="Montserrat Medium"/>
                <a:cs typeface="Montserrat Medium"/>
                <a:sym typeface="Montserrat Medium"/>
              </a:rPr>
              <a:t>  </a:t>
            </a:r>
            <a:endParaRPr sz="1500">
              <a:solidFill>
                <a:srgbClr val="3F5670"/>
              </a:solidFill>
              <a:latin typeface="Montserrat Medium"/>
              <a:ea typeface="Montserrat Medium"/>
              <a:cs typeface="Montserrat Medium"/>
              <a:sym typeface="Montserrat Medium"/>
            </a:endParaRPr>
          </a:p>
        </p:txBody>
      </p:sp>
      <p:pic>
        <p:nvPicPr>
          <p:cNvPr id="717" name="Google Shape;717;p85"/>
          <p:cNvPicPr preferRelativeResize="0"/>
          <p:nvPr/>
        </p:nvPicPr>
        <p:blipFill rotWithShape="1">
          <a:blip r:embed="rId13">
            <a:alphaModFix/>
          </a:blip>
          <a:srcRect b="15219" l="27702" r="33124" t="15219"/>
          <a:stretch/>
        </p:blipFill>
        <p:spPr>
          <a:xfrm>
            <a:off x="4214097" y="1372023"/>
            <a:ext cx="818351" cy="817416"/>
          </a:xfrm>
          <a:custGeom>
            <a:rect b="b" l="l" r="r" t="t"/>
            <a:pathLst>
              <a:path extrusionOk="0" h="20595" w="19679">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noFill/>
          <a:ln>
            <a:noFill/>
          </a:ln>
          <a:effectLst>
            <a:outerShdw blurRad="28575" rotWithShape="0" dir="2460000" dist="47625">
              <a:srgbClr val="000000">
                <a:alpha val="8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p86"/>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723" name="Google Shape;723;p86"/>
          <p:cNvSpPr txBox="1"/>
          <p:nvPr/>
        </p:nvSpPr>
        <p:spPr>
          <a:xfrm>
            <a:off x="540000" y="3872850"/>
            <a:ext cx="8064000" cy="8181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1500">
                <a:solidFill>
                  <a:srgbClr val="3F5670"/>
                </a:solidFill>
                <a:latin typeface="Montserrat"/>
                <a:ea typeface="Montserrat"/>
                <a:cs typeface="Montserrat"/>
                <a:sym typeface="Montserrat"/>
              </a:rPr>
              <a:t>13 900</a:t>
            </a:r>
            <a:r>
              <a:rPr b="1" lang="ru" sz="1500">
                <a:solidFill>
                  <a:srgbClr val="3F5670"/>
                </a:solidFill>
                <a:latin typeface="Montserrat"/>
                <a:ea typeface="Montserrat"/>
                <a:cs typeface="Montserrat"/>
                <a:sym typeface="Montserrat"/>
              </a:rPr>
              <a:t> ПАРТНЁРОВ ИЗ</a:t>
            </a:r>
            <a:r>
              <a:rPr b="1" lang="ru" sz="1500">
                <a:solidFill>
                  <a:srgbClr val="3F5670"/>
                </a:solidFill>
                <a:latin typeface="Montserrat"/>
                <a:ea typeface="Montserrat"/>
                <a:cs typeface="Montserrat"/>
                <a:sym typeface="Montserrat"/>
              </a:rPr>
              <a:t> 19</a:t>
            </a:r>
            <a:r>
              <a:rPr b="1" lang="ru" sz="1500">
                <a:solidFill>
                  <a:srgbClr val="3F5670"/>
                </a:solidFill>
                <a:latin typeface="Montserrat"/>
                <a:ea typeface="Montserrat"/>
                <a:cs typeface="Montserrat"/>
                <a:sym typeface="Montserrat"/>
              </a:rPr>
              <a:t>4 СТРАН МИРА </a:t>
            </a:r>
            <a:r>
              <a:rPr b="1" lang="ru" sz="1500">
                <a:solidFill>
                  <a:srgbClr val="3F5670"/>
                </a:solidFill>
                <a:latin typeface="Montserrat"/>
                <a:ea typeface="Montserrat"/>
                <a:cs typeface="Montserrat"/>
                <a:sym typeface="Montserrat"/>
              </a:rPr>
              <a:t>РАЗВИВАЮТ ТЕХНОЛОГИИ </a:t>
            </a:r>
            <a:br>
              <a:rPr b="1" lang="ru" sz="1500">
                <a:solidFill>
                  <a:srgbClr val="3F5670"/>
                </a:solidFill>
                <a:latin typeface="Montserrat"/>
                <a:ea typeface="Montserrat"/>
                <a:cs typeface="Montserrat"/>
                <a:sym typeface="Montserrat"/>
              </a:rPr>
            </a:br>
            <a:r>
              <a:rPr lang="ru" sz="1500">
                <a:solidFill>
                  <a:srgbClr val="3F5670"/>
                </a:solidFill>
                <a:latin typeface="Montserrat Medium"/>
                <a:ea typeface="Montserrat Medium"/>
                <a:cs typeface="Montserrat Medium"/>
                <a:sym typeface="Montserrat Medium"/>
              </a:rPr>
              <a:t>И ЗАРАБАТЫВАЮТ НА ЭТОМ</a:t>
            </a:r>
            <a:endParaRPr sz="1500">
              <a:solidFill>
                <a:srgbClr val="3F5670"/>
              </a:solidFill>
              <a:latin typeface="Montserrat Medium"/>
              <a:ea typeface="Montserrat Medium"/>
              <a:cs typeface="Montserrat Medium"/>
              <a:sym typeface="Montserrat Medium"/>
            </a:endParaRPr>
          </a:p>
        </p:txBody>
      </p:sp>
      <p:sp>
        <p:nvSpPr>
          <p:cNvPr id="724" name="Google Shape;724;p86"/>
          <p:cNvSpPr txBox="1"/>
          <p:nvPr/>
        </p:nvSpPr>
        <p:spPr>
          <a:xfrm>
            <a:off x="289275" y="34075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БУДЬ ЧАСТЬЮ СООБЩЕСТВА</a:t>
            </a:r>
            <a:r>
              <a:rPr b="1" lang="ru" sz="2600">
                <a:solidFill>
                  <a:srgbClr val="3F5670"/>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SOLARGROUP</a:t>
            </a:r>
            <a:endParaRPr sz="2600">
              <a:solidFill>
                <a:srgbClr val="2677E0"/>
              </a:solidFill>
              <a:latin typeface="Montserrat"/>
              <a:ea typeface="Montserrat"/>
              <a:cs typeface="Montserrat"/>
              <a:sym typeface="Montserrat"/>
            </a:endParaRPr>
          </a:p>
        </p:txBody>
      </p:sp>
      <p:pic>
        <p:nvPicPr>
          <p:cNvPr id="725" name="Google Shape;725;p86"/>
          <p:cNvPicPr preferRelativeResize="0"/>
          <p:nvPr/>
        </p:nvPicPr>
        <p:blipFill rotWithShape="1">
          <a:blip r:embed="rId4">
            <a:alphaModFix/>
          </a:blip>
          <a:srcRect b="2839" l="3436" r="1097" t="4370"/>
          <a:stretch/>
        </p:blipFill>
        <p:spPr>
          <a:xfrm>
            <a:off x="0" y="143450"/>
            <a:ext cx="9144000" cy="3042449"/>
          </a:xfrm>
          <a:prstGeom prst="rect">
            <a:avLst/>
          </a:prstGeom>
          <a:noFill/>
          <a:ln>
            <a:noFill/>
          </a:ln>
        </p:spPr>
      </p:pic>
      <p:pic>
        <p:nvPicPr>
          <p:cNvPr id="726" name="Google Shape;726;p86"/>
          <p:cNvPicPr preferRelativeResize="0"/>
          <p:nvPr/>
        </p:nvPicPr>
        <p:blipFill rotWithShape="1">
          <a:blip r:embed="rId5">
            <a:alphaModFix/>
          </a:blip>
          <a:srcRect b="25366" l="1380" r="0" t="22865"/>
          <a:stretch/>
        </p:blipFill>
        <p:spPr>
          <a:xfrm>
            <a:off x="0" y="-14425"/>
            <a:ext cx="9144000" cy="32003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87"/>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732" name="Google Shape;732;p87"/>
          <p:cNvSpPr txBox="1"/>
          <p:nvPr/>
        </p:nvSpPr>
        <p:spPr>
          <a:xfrm>
            <a:off x="289200" y="448675"/>
            <a:ext cx="8565600" cy="11001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 СЕГОДНЯ</a:t>
            </a:r>
            <a:endParaRPr b="1" sz="2600">
              <a:solidFill>
                <a:srgbClr val="3F5670"/>
              </a:solidFill>
              <a:latin typeface="Montserrat"/>
              <a:ea typeface="Montserrat"/>
              <a:cs typeface="Montserrat"/>
              <a:sym typeface="Montserrat"/>
            </a:endParaRPr>
          </a:p>
          <a:p>
            <a:pPr indent="0" lvl="0" marL="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СТРУКТУРА КОМПАНИИ</a:t>
            </a:r>
            <a:endParaRPr b="1" sz="2600">
              <a:solidFill>
                <a:srgbClr val="2677E0"/>
              </a:solidFill>
              <a:latin typeface="Montserrat"/>
              <a:ea typeface="Montserrat"/>
              <a:cs typeface="Montserrat"/>
              <a:sym typeface="Montserrat"/>
            </a:endParaRPr>
          </a:p>
        </p:txBody>
      </p:sp>
      <p:sp>
        <p:nvSpPr>
          <p:cNvPr id="733" name="Google Shape;733;p87"/>
          <p:cNvSpPr/>
          <p:nvPr/>
        </p:nvSpPr>
        <p:spPr>
          <a:xfrm>
            <a:off x="534300" y="2940700"/>
            <a:ext cx="1569000" cy="365100"/>
          </a:xfrm>
          <a:prstGeom prst="rect">
            <a:avLst/>
          </a:prstGeom>
          <a:solidFill>
            <a:srgbClr val="90B8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ru" sz="1000">
                <a:solidFill>
                  <a:srgbClr val="3F5670"/>
                </a:solidFill>
                <a:latin typeface="Montserrat Medium"/>
                <a:ea typeface="Montserrat Medium"/>
                <a:cs typeface="Montserrat Medium"/>
                <a:sym typeface="Montserrat Medium"/>
              </a:rPr>
              <a:t>ФИНПОТОК</a:t>
            </a:r>
            <a:endParaRPr sz="1000">
              <a:solidFill>
                <a:srgbClr val="3F5670"/>
              </a:solidFill>
              <a:latin typeface="Montserrat Medium"/>
              <a:ea typeface="Montserrat Medium"/>
              <a:cs typeface="Montserrat Medium"/>
              <a:sym typeface="Montserrat Medium"/>
            </a:endParaRPr>
          </a:p>
        </p:txBody>
      </p:sp>
      <p:sp>
        <p:nvSpPr>
          <p:cNvPr id="734" name="Google Shape;734;p87"/>
          <p:cNvSpPr txBox="1"/>
          <p:nvPr/>
        </p:nvSpPr>
        <p:spPr>
          <a:xfrm>
            <a:off x="3479850" y="1777375"/>
            <a:ext cx="2184300" cy="3801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ШЕФ-КОМАНДА</a:t>
            </a:r>
            <a:endParaRPr sz="1500">
              <a:solidFill>
                <a:srgbClr val="3F5670"/>
              </a:solidFill>
              <a:latin typeface="Montserrat SemiBold"/>
              <a:ea typeface="Montserrat SemiBold"/>
              <a:cs typeface="Montserrat SemiBold"/>
              <a:sym typeface="Montserrat SemiBold"/>
            </a:endParaRPr>
          </a:p>
        </p:txBody>
      </p:sp>
      <p:sp>
        <p:nvSpPr>
          <p:cNvPr id="735" name="Google Shape;735;p87"/>
          <p:cNvSpPr txBox="1"/>
          <p:nvPr/>
        </p:nvSpPr>
        <p:spPr>
          <a:xfrm>
            <a:off x="472650" y="2465771"/>
            <a:ext cx="1692300" cy="33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000"/>
              </a:spcAft>
              <a:buNone/>
            </a:pPr>
            <a:r>
              <a:rPr lang="ru" sz="1300">
                <a:solidFill>
                  <a:srgbClr val="3F5670"/>
                </a:solidFill>
                <a:latin typeface="Montserrat Medium"/>
                <a:ea typeface="Montserrat Medium"/>
                <a:cs typeface="Montserrat Medium"/>
                <a:sym typeface="Montserrat Medium"/>
              </a:rPr>
              <a:t>УПРАВЛЕНИЕ</a:t>
            </a:r>
            <a:endParaRPr sz="1300">
              <a:solidFill>
                <a:srgbClr val="3F5670"/>
              </a:solidFill>
              <a:latin typeface="Montserrat Medium"/>
              <a:ea typeface="Montserrat Medium"/>
              <a:cs typeface="Montserrat Medium"/>
              <a:sym typeface="Montserrat Medium"/>
            </a:endParaRPr>
          </a:p>
        </p:txBody>
      </p:sp>
      <p:sp>
        <p:nvSpPr>
          <p:cNvPr id="736" name="Google Shape;736;p87"/>
          <p:cNvSpPr txBox="1"/>
          <p:nvPr/>
        </p:nvSpPr>
        <p:spPr>
          <a:xfrm>
            <a:off x="2103300" y="2465771"/>
            <a:ext cx="1692300" cy="33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000"/>
              </a:spcAft>
              <a:buNone/>
            </a:pPr>
            <a:r>
              <a:rPr lang="ru" sz="1300">
                <a:solidFill>
                  <a:srgbClr val="3F5670"/>
                </a:solidFill>
                <a:latin typeface="Montserrat Medium"/>
                <a:ea typeface="Montserrat Medium"/>
                <a:cs typeface="Montserrat Medium"/>
                <a:sym typeface="Montserrat Medium"/>
              </a:rPr>
              <a:t>IT</a:t>
            </a:r>
            <a:endParaRPr sz="1300">
              <a:solidFill>
                <a:srgbClr val="3F5670"/>
              </a:solidFill>
              <a:latin typeface="Montserrat Medium"/>
              <a:ea typeface="Montserrat Medium"/>
              <a:cs typeface="Montserrat Medium"/>
              <a:sym typeface="Montserrat Medium"/>
            </a:endParaRPr>
          </a:p>
        </p:txBody>
      </p:sp>
      <p:sp>
        <p:nvSpPr>
          <p:cNvPr id="737" name="Google Shape;737;p87"/>
          <p:cNvSpPr txBox="1"/>
          <p:nvPr/>
        </p:nvSpPr>
        <p:spPr>
          <a:xfrm>
            <a:off x="3709825" y="2359038"/>
            <a:ext cx="1692300" cy="46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000"/>
              </a:spcAft>
              <a:buNone/>
            </a:pPr>
            <a:r>
              <a:rPr lang="ru" sz="1300">
                <a:solidFill>
                  <a:srgbClr val="3F5670"/>
                </a:solidFill>
                <a:latin typeface="Montserrat Medium"/>
                <a:ea typeface="Montserrat Medium"/>
                <a:cs typeface="Montserrat Medium"/>
                <a:sym typeface="Montserrat Medium"/>
              </a:rPr>
              <a:t>МАРКЕТИНГ </a:t>
            </a:r>
            <a:br>
              <a:rPr lang="ru" sz="1300">
                <a:solidFill>
                  <a:srgbClr val="3F5670"/>
                </a:solidFill>
                <a:latin typeface="Montserrat Medium"/>
                <a:ea typeface="Montserrat Medium"/>
                <a:cs typeface="Montserrat Medium"/>
                <a:sym typeface="Montserrat Medium"/>
              </a:rPr>
            </a:br>
            <a:r>
              <a:rPr lang="ru" sz="1300">
                <a:solidFill>
                  <a:srgbClr val="3F5670"/>
                </a:solidFill>
                <a:latin typeface="Montserrat Medium"/>
                <a:ea typeface="Montserrat Medium"/>
                <a:cs typeface="Montserrat Medium"/>
                <a:sym typeface="Montserrat Medium"/>
              </a:rPr>
              <a:t>И КОНТЕНТ</a:t>
            </a:r>
            <a:endParaRPr sz="1300">
              <a:solidFill>
                <a:srgbClr val="3F5670"/>
              </a:solidFill>
              <a:latin typeface="Montserrat Medium"/>
              <a:ea typeface="Montserrat Medium"/>
              <a:cs typeface="Montserrat Medium"/>
              <a:sym typeface="Montserrat Medium"/>
            </a:endParaRPr>
          </a:p>
        </p:txBody>
      </p:sp>
      <p:sp>
        <p:nvSpPr>
          <p:cNvPr id="738" name="Google Shape;738;p87"/>
          <p:cNvSpPr txBox="1"/>
          <p:nvPr/>
        </p:nvSpPr>
        <p:spPr>
          <a:xfrm>
            <a:off x="5302425" y="2359038"/>
            <a:ext cx="1738800" cy="46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000"/>
              </a:spcAft>
              <a:buNone/>
            </a:pPr>
            <a:r>
              <a:rPr lang="ru" sz="1300">
                <a:solidFill>
                  <a:srgbClr val="3F5670"/>
                </a:solidFill>
                <a:latin typeface="Montserrat Medium"/>
                <a:ea typeface="Montserrat Medium"/>
                <a:cs typeface="Montserrat Medium"/>
                <a:sym typeface="Montserrat Medium"/>
              </a:rPr>
              <a:t>ПАРТНЁРСКАЯ СЕТЬ</a:t>
            </a:r>
            <a:endParaRPr sz="1300">
              <a:solidFill>
                <a:srgbClr val="3F5670"/>
              </a:solidFill>
              <a:latin typeface="Montserrat Medium"/>
              <a:ea typeface="Montserrat Medium"/>
              <a:cs typeface="Montserrat Medium"/>
              <a:sym typeface="Montserrat Medium"/>
            </a:endParaRPr>
          </a:p>
        </p:txBody>
      </p:sp>
      <p:sp>
        <p:nvSpPr>
          <p:cNvPr id="739" name="Google Shape;739;p87"/>
          <p:cNvSpPr txBox="1"/>
          <p:nvPr/>
        </p:nvSpPr>
        <p:spPr>
          <a:xfrm>
            <a:off x="6918275" y="2359038"/>
            <a:ext cx="1738800" cy="46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000"/>
              </a:spcAft>
              <a:buNone/>
            </a:pPr>
            <a:r>
              <a:rPr lang="ru" sz="1300">
                <a:solidFill>
                  <a:srgbClr val="3F5670"/>
                </a:solidFill>
                <a:latin typeface="Montserrat Medium"/>
                <a:ea typeface="Montserrat Medium"/>
                <a:cs typeface="Montserrat Medium"/>
                <a:sym typeface="Montserrat Medium"/>
              </a:rPr>
              <a:t>КЛИЕНТСКИЙ СЕРВИС</a:t>
            </a:r>
            <a:endParaRPr sz="1300">
              <a:solidFill>
                <a:srgbClr val="3F5670"/>
              </a:solidFill>
              <a:latin typeface="Montserrat Medium"/>
              <a:ea typeface="Montserrat Medium"/>
              <a:cs typeface="Montserrat Medium"/>
              <a:sym typeface="Montserrat Medium"/>
            </a:endParaRPr>
          </a:p>
        </p:txBody>
      </p:sp>
      <p:sp>
        <p:nvSpPr>
          <p:cNvPr id="740" name="Google Shape;740;p87"/>
          <p:cNvSpPr/>
          <p:nvPr/>
        </p:nvSpPr>
        <p:spPr>
          <a:xfrm>
            <a:off x="534300" y="3350950"/>
            <a:ext cx="1569000" cy="365100"/>
          </a:xfrm>
          <a:prstGeom prst="rect">
            <a:avLst/>
          </a:prstGeom>
          <a:solidFill>
            <a:srgbClr val="90B8F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АДМИНКОМАНДА</a:t>
            </a:r>
            <a:endParaRPr/>
          </a:p>
        </p:txBody>
      </p:sp>
      <p:sp>
        <p:nvSpPr>
          <p:cNvPr id="741" name="Google Shape;741;p87"/>
          <p:cNvSpPr/>
          <p:nvPr/>
        </p:nvSpPr>
        <p:spPr>
          <a:xfrm>
            <a:off x="534300" y="3761200"/>
            <a:ext cx="1569000" cy="365100"/>
          </a:xfrm>
          <a:prstGeom prst="rect">
            <a:avLst/>
          </a:prstGeom>
          <a:solidFill>
            <a:srgbClr val="90B8F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УПРАВЛЕНИЕ ПРОЕКТАМИ</a:t>
            </a:r>
            <a:endParaRPr/>
          </a:p>
        </p:txBody>
      </p:sp>
      <p:sp>
        <p:nvSpPr>
          <p:cNvPr id="742" name="Google Shape;742;p87"/>
          <p:cNvSpPr/>
          <p:nvPr/>
        </p:nvSpPr>
        <p:spPr>
          <a:xfrm>
            <a:off x="2164950" y="2940700"/>
            <a:ext cx="1569000" cy="365100"/>
          </a:xfrm>
          <a:prstGeom prst="rect">
            <a:avLst/>
          </a:prstGeom>
          <a:solidFill>
            <a:srgbClr val="A7CD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КОМАНДА РАЗРАБОТКИ</a:t>
            </a:r>
            <a:endParaRPr/>
          </a:p>
        </p:txBody>
      </p:sp>
      <p:sp>
        <p:nvSpPr>
          <p:cNvPr id="743" name="Google Shape;743;p87"/>
          <p:cNvSpPr/>
          <p:nvPr/>
        </p:nvSpPr>
        <p:spPr>
          <a:xfrm>
            <a:off x="2164950" y="3350950"/>
            <a:ext cx="1569000" cy="365100"/>
          </a:xfrm>
          <a:prstGeom prst="rect">
            <a:avLst/>
          </a:prstGeom>
          <a:solidFill>
            <a:srgbClr val="A7CD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КОМАНДА </a:t>
            </a:r>
            <a:endParaRPr sz="1000">
              <a:solidFill>
                <a:srgbClr val="3F5670"/>
              </a:solidFill>
              <a:latin typeface="Montserrat Medium"/>
              <a:ea typeface="Montserrat Medium"/>
              <a:cs typeface="Montserrat Medium"/>
              <a:sym typeface="Montserrat Medium"/>
            </a:endParaRPr>
          </a:p>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ДАТА- ЦЕНТРА</a:t>
            </a:r>
            <a:endParaRPr/>
          </a:p>
        </p:txBody>
      </p:sp>
      <p:sp>
        <p:nvSpPr>
          <p:cNvPr id="744" name="Google Shape;744;p87"/>
          <p:cNvSpPr/>
          <p:nvPr/>
        </p:nvSpPr>
        <p:spPr>
          <a:xfrm>
            <a:off x="3771475" y="2940700"/>
            <a:ext cx="1569000" cy="365100"/>
          </a:xfrm>
          <a:prstGeom prst="rect">
            <a:avLst/>
          </a:prstGeom>
          <a:solidFill>
            <a:srgbClr val="A7E0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ПРОИЗВОДСТВО КОНТЕНТА</a:t>
            </a:r>
            <a:endParaRPr/>
          </a:p>
        </p:txBody>
      </p:sp>
      <p:sp>
        <p:nvSpPr>
          <p:cNvPr id="745" name="Google Shape;745;p87"/>
          <p:cNvSpPr/>
          <p:nvPr/>
        </p:nvSpPr>
        <p:spPr>
          <a:xfrm>
            <a:off x="3776138" y="3350950"/>
            <a:ext cx="1569000" cy="365100"/>
          </a:xfrm>
          <a:prstGeom prst="rect">
            <a:avLst/>
          </a:prstGeom>
          <a:solidFill>
            <a:srgbClr val="A7E0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СТУДИЯ КОНТЕНТА «СОВЭЛМАШ»</a:t>
            </a:r>
            <a:endParaRPr/>
          </a:p>
        </p:txBody>
      </p:sp>
      <p:sp>
        <p:nvSpPr>
          <p:cNvPr id="746" name="Google Shape;746;p87"/>
          <p:cNvSpPr/>
          <p:nvPr/>
        </p:nvSpPr>
        <p:spPr>
          <a:xfrm>
            <a:off x="5387325" y="2940700"/>
            <a:ext cx="1569000" cy="365100"/>
          </a:xfrm>
          <a:prstGeom prst="rect">
            <a:avLst/>
          </a:prstGeom>
          <a:solidFill>
            <a:srgbClr val="B5E7E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EVENT-КОМАНДА </a:t>
            </a:r>
            <a:endParaRPr/>
          </a:p>
        </p:txBody>
      </p:sp>
      <p:sp>
        <p:nvSpPr>
          <p:cNvPr id="747" name="Google Shape;747;p87"/>
          <p:cNvSpPr/>
          <p:nvPr/>
        </p:nvSpPr>
        <p:spPr>
          <a:xfrm>
            <a:off x="5387325" y="3350950"/>
            <a:ext cx="1569000" cy="365100"/>
          </a:xfrm>
          <a:prstGeom prst="rect">
            <a:avLst/>
          </a:prstGeom>
          <a:solidFill>
            <a:srgbClr val="B5E7E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ЛОКАЛИЗАЦИЯ КОНТЕНТА</a:t>
            </a:r>
            <a:endParaRPr/>
          </a:p>
        </p:txBody>
      </p:sp>
      <p:sp>
        <p:nvSpPr>
          <p:cNvPr id="748" name="Google Shape;748;p87"/>
          <p:cNvSpPr/>
          <p:nvPr/>
        </p:nvSpPr>
        <p:spPr>
          <a:xfrm>
            <a:off x="5387325" y="3761200"/>
            <a:ext cx="1569000" cy="365100"/>
          </a:xfrm>
          <a:prstGeom prst="rect">
            <a:avLst/>
          </a:prstGeom>
          <a:solidFill>
            <a:srgbClr val="B5E7E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НАЦИОНАЛЬНЫЕ ПАРТНЕРЫ</a:t>
            </a:r>
            <a:endParaRPr/>
          </a:p>
        </p:txBody>
      </p:sp>
      <p:sp>
        <p:nvSpPr>
          <p:cNvPr id="749" name="Google Shape;749;p87"/>
          <p:cNvSpPr/>
          <p:nvPr/>
        </p:nvSpPr>
        <p:spPr>
          <a:xfrm>
            <a:off x="7003175" y="2940700"/>
            <a:ext cx="1569000" cy="365100"/>
          </a:xfrm>
          <a:prstGeom prst="rect">
            <a:avLst/>
          </a:prstGeom>
          <a:solidFill>
            <a:srgbClr val="B5EDD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КОНТАКТ-ЦЕНТР</a:t>
            </a:r>
            <a:endParaRPr/>
          </a:p>
        </p:txBody>
      </p:sp>
      <p:sp>
        <p:nvSpPr>
          <p:cNvPr id="750" name="Google Shape;750;p87"/>
          <p:cNvSpPr/>
          <p:nvPr/>
        </p:nvSpPr>
        <p:spPr>
          <a:xfrm>
            <a:off x="7003175" y="3350950"/>
            <a:ext cx="1569000" cy="365100"/>
          </a:xfrm>
          <a:prstGeom prst="rect">
            <a:avLst/>
          </a:prstGeom>
          <a:solidFill>
            <a:srgbClr val="B5EDD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ТЕХПОДДЕРЖКА</a:t>
            </a:r>
            <a:endParaRPr/>
          </a:p>
        </p:txBody>
      </p:sp>
      <p:sp>
        <p:nvSpPr>
          <p:cNvPr id="751" name="Google Shape;751;p87"/>
          <p:cNvSpPr/>
          <p:nvPr/>
        </p:nvSpPr>
        <p:spPr>
          <a:xfrm>
            <a:off x="7003175" y="3761200"/>
            <a:ext cx="1569000" cy="365100"/>
          </a:xfrm>
          <a:prstGeom prst="rect">
            <a:avLst/>
          </a:prstGeom>
          <a:solidFill>
            <a:srgbClr val="B5EDD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ru" sz="1000">
                <a:solidFill>
                  <a:srgbClr val="3F5670"/>
                </a:solidFill>
                <a:latin typeface="Montserrat Medium"/>
                <a:ea typeface="Montserrat Medium"/>
                <a:cs typeface="Montserrat Medium"/>
                <a:sym typeface="Montserrat Medium"/>
              </a:rPr>
              <a:t>КОМАНДА ВЕРИФИКАЦИИ</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88"/>
          <p:cNvPicPr preferRelativeResize="0"/>
          <p:nvPr/>
        </p:nvPicPr>
        <p:blipFill>
          <a:blip r:embed="rId3">
            <a:alphaModFix/>
          </a:blip>
          <a:stretch>
            <a:fillRect/>
          </a:stretch>
        </p:blipFill>
        <p:spPr>
          <a:xfrm>
            <a:off x="3968025" y="4691000"/>
            <a:ext cx="1207949" cy="262000"/>
          </a:xfrm>
          <a:prstGeom prst="rect">
            <a:avLst/>
          </a:prstGeom>
          <a:noFill/>
          <a:ln>
            <a:noFill/>
          </a:ln>
        </p:spPr>
      </p:pic>
      <p:sp>
        <p:nvSpPr>
          <p:cNvPr id="757" name="Google Shape;757;p88"/>
          <p:cNvSpPr txBox="1"/>
          <p:nvPr/>
        </p:nvSpPr>
        <p:spPr>
          <a:xfrm>
            <a:off x="505700" y="2323813"/>
            <a:ext cx="23529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СЕРГЕЙ СЕМЁНОВ</a:t>
            </a:r>
            <a:endParaRPr sz="1500">
              <a:solidFill>
                <a:srgbClr val="3F5670"/>
              </a:solidFill>
              <a:latin typeface="Montserrat SemiBold"/>
              <a:ea typeface="Montserrat SemiBold"/>
              <a:cs typeface="Montserrat SemiBold"/>
              <a:sym typeface="Montserrat SemiBold"/>
            </a:endParaRPr>
          </a:p>
        </p:txBody>
      </p:sp>
      <p:sp>
        <p:nvSpPr>
          <p:cNvPr id="758" name="Google Shape;758;p88"/>
          <p:cNvSpPr txBox="1"/>
          <p:nvPr/>
        </p:nvSpPr>
        <p:spPr>
          <a:xfrm>
            <a:off x="3363100" y="2323813"/>
            <a:ext cx="22425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ПАВЕЛ ФИЛИППОВ</a:t>
            </a:r>
            <a:endParaRPr sz="1500">
              <a:solidFill>
                <a:srgbClr val="3F5670"/>
              </a:solidFill>
              <a:latin typeface="Montserrat SemiBold"/>
              <a:ea typeface="Montserrat SemiBold"/>
              <a:cs typeface="Montserrat SemiBold"/>
              <a:sym typeface="Montserrat SemiBold"/>
            </a:endParaRPr>
          </a:p>
        </p:txBody>
      </p:sp>
      <p:sp>
        <p:nvSpPr>
          <p:cNvPr id="759" name="Google Shape;759;p88"/>
          <p:cNvSpPr txBox="1"/>
          <p:nvPr/>
        </p:nvSpPr>
        <p:spPr>
          <a:xfrm>
            <a:off x="6393400" y="2323813"/>
            <a:ext cx="21369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ПАВЕЛ ШАДСКИЙ</a:t>
            </a:r>
            <a:endParaRPr sz="1500">
              <a:solidFill>
                <a:srgbClr val="3F5670"/>
              </a:solidFill>
              <a:latin typeface="Montserrat SemiBold"/>
              <a:ea typeface="Montserrat SemiBold"/>
              <a:cs typeface="Montserrat SemiBold"/>
              <a:sym typeface="Montserrat SemiBold"/>
            </a:endParaRPr>
          </a:p>
        </p:txBody>
      </p:sp>
      <p:sp>
        <p:nvSpPr>
          <p:cNvPr id="760" name="Google Shape;760;p88"/>
          <p:cNvSpPr txBox="1"/>
          <p:nvPr/>
        </p:nvSpPr>
        <p:spPr>
          <a:xfrm>
            <a:off x="531350" y="3941847"/>
            <a:ext cx="2301600" cy="348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АЛИСА КУЗНЕЦОВА</a:t>
            </a:r>
            <a:endParaRPr sz="1500">
              <a:solidFill>
                <a:srgbClr val="3F5670"/>
              </a:solidFill>
              <a:latin typeface="Montserrat SemiBold"/>
              <a:ea typeface="Montserrat SemiBold"/>
              <a:cs typeface="Montserrat SemiBold"/>
              <a:sym typeface="Montserrat SemiBold"/>
            </a:endParaRPr>
          </a:p>
        </p:txBody>
      </p:sp>
      <p:sp>
        <p:nvSpPr>
          <p:cNvPr id="761" name="Google Shape;761;p88"/>
          <p:cNvSpPr txBox="1"/>
          <p:nvPr/>
        </p:nvSpPr>
        <p:spPr>
          <a:xfrm>
            <a:off x="3255100" y="3941838"/>
            <a:ext cx="24585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ЕВГЕНИЙ ЛАВРИНОВ</a:t>
            </a:r>
            <a:endParaRPr sz="1500">
              <a:solidFill>
                <a:srgbClr val="3F5670"/>
              </a:solidFill>
              <a:latin typeface="Montserrat SemiBold"/>
              <a:ea typeface="Montserrat SemiBold"/>
              <a:cs typeface="Montserrat SemiBold"/>
              <a:sym typeface="Montserrat SemiBold"/>
            </a:endParaRPr>
          </a:p>
        </p:txBody>
      </p:sp>
      <p:sp>
        <p:nvSpPr>
          <p:cNvPr id="762" name="Google Shape;762;p88"/>
          <p:cNvSpPr txBox="1"/>
          <p:nvPr/>
        </p:nvSpPr>
        <p:spPr>
          <a:xfrm>
            <a:off x="6159250" y="3941838"/>
            <a:ext cx="26052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SemiBold"/>
                <a:ea typeface="Montserrat SemiBold"/>
                <a:cs typeface="Montserrat SemiBold"/>
                <a:sym typeface="Montserrat SemiBold"/>
              </a:rPr>
              <a:t>ВИТАЛИЙ АВЕРЬЯНОВ</a:t>
            </a:r>
            <a:endParaRPr sz="1500">
              <a:solidFill>
                <a:srgbClr val="3F5670"/>
              </a:solidFill>
              <a:latin typeface="Montserrat SemiBold"/>
              <a:ea typeface="Montserrat SemiBold"/>
              <a:cs typeface="Montserrat SemiBold"/>
              <a:sym typeface="Montserrat SemiBold"/>
            </a:endParaRPr>
          </a:p>
        </p:txBody>
      </p:sp>
      <p:pic>
        <p:nvPicPr>
          <p:cNvPr id="763" name="Google Shape;763;p88"/>
          <p:cNvPicPr preferRelativeResize="0"/>
          <p:nvPr/>
        </p:nvPicPr>
        <p:blipFill>
          <a:blip r:embed="rId4">
            <a:alphaModFix/>
          </a:blip>
          <a:stretch>
            <a:fillRect/>
          </a:stretch>
        </p:blipFill>
        <p:spPr>
          <a:xfrm>
            <a:off x="7065951" y="3081963"/>
            <a:ext cx="791799" cy="792000"/>
          </a:xfrm>
          <a:prstGeom prst="rect">
            <a:avLst/>
          </a:prstGeom>
          <a:noFill/>
          <a:ln>
            <a:noFill/>
          </a:ln>
          <a:effectLst>
            <a:outerShdw blurRad="142875" rotWithShape="0" algn="bl" dir="4800000" dist="38100">
              <a:srgbClr val="3F5670">
                <a:alpha val="57000"/>
              </a:srgbClr>
            </a:outerShdw>
          </a:effectLst>
        </p:spPr>
      </p:pic>
      <p:pic>
        <p:nvPicPr>
          <p:cNvPr id="764" name="Google Shape;764;p88"/>
          <p:cNvPicPr preferRelativeResize="0"/>
          <p:nvPr/>
        </p:nvPicPr>
        <p:blipFill>
          <a:blip r:embed="rId5">
            <a:alphaModFix/>
          </a:blip>
          <a:stretch>
            <a:fillRect/>
          </a:stretch>
        </p:blipFill>
        <p:spPr>
          <a:xfrm>
            <a:off x="7065958" y="1492756"/>
            <a:ext cx="791784" cy="792000"/>
          </a:xfrm>
          <a:prstGeom prst="rect">
            <a:avLst/>
          </a:prstGeom>
          <a:noFill/>
          <a:ln>
            <a:noFill/>
          </a:ln>
          <a:effectLst>
            <a:outerShdw blurRad="142875" rotWithShape="0" algn="bl" dir="4800000" dist="38100">
              <a:srgbClr val="3F5670">
                <a:alpha val="57000"/>
              </a:srgbClr>
            </a:outerShdw>
          </a:effectLst>
        </p:spPr>
      </p:pic>
      <p:pic>
        <p:nvPicPr>
          <p:cNvPr id="765" name="Google Shape;765;p88"/>
          <p:cNvPicPr preferRelativeResize="0"/>
          <p:nvPr/>
        </p:nvPicPr>
        <p:blipFill>
          <a:blip r:embed="rId6">
            <a:alphaModFix/>
          </a:blip>
          <a:stretch>
            <a:fillRect/>
          </a:stretch>
        </p:blipFill>
        <p:spPr>
          <a:xfrm>
            <a:off x="1286258" y="1492756"/>
            <a:ext cx="791784" cy="792000"/>
          </a:xfrm>
          <a:prstGeom prst="rect">
            <a:avLst/>
          </a:prstGeom>
          <a:noFill/>
          <a:ln>
            <a:noFill/>
          </a:ln>
          <a:effectLst>
            <a:outerShdw blurRad="142875" rotWithShape="0" algn="bl" dir="4800000" dist="38100">
              <a:srgbClr val="3F5670">
                <a:alpha val="57000"/>
              </a:srgbClr>
            </a:outerShdw>
          </a:effectLst>
        </p:spPr>
      </p:pic>
      <p:pic>
        <p:nvPicPr>
          <p:cNvPr id="766" name="Google Shape;766;p88"/>
          <p:cNvPicPr preferRelativeResize="0"/>
          <p:nvPr/>
        </p:nvPicPr>
        <p:blipFill>
          <a:blip r:embed="rId7">
            <a:alphaModFix/>
          </a:blip>
          <a:stretch>
            <a:fillRect/>
          </a:stretch>
        </p:blipFill>
        <p:spPr>
          <a:xfrm>
            <a:off x="4088451" y="3081963"/>
            <a:ext cx="791799" cy="792000"/>
          </a:xfrm>
          <a:prstGeom prst="rect">
            <a:avLst/>
          </a:prstGeom>
          <a:noFill/>
          <a:ln>
            <a:noFill/>
          </a:ln>
          <a:effectLst>
            <a:outerShdw blurRad="142875" rotWithShape="0" algn="bl" dir="4800000" dist="38100">
              <a:srgbClr val="3F5670">
                <a:alpha val="57000"/>
              </a:srgbClr>
            </a:outerShdw>
          </a:effectLst>
        </p:spPr>
      </p:pic>
      <p:pic>
        <p:nvPicPr>
          <p:cNvPr id="767" name="Google Shape;767;p88"/>
          <p:cNvPicPr preferRelativeResize="0"/>
          <p:nvPr/>
        </p:nvPicPr>
        <p:blipFill>
          <a:blip r:embed="rId8">
            <a:alphaModFix/>
          </a:blip>
          <a:stretch>
            <a:fillRect/>
          </a:stretch>
        </p:blipFill>
        <p:spPr>
          <a:xfrm>
            <a:off x="4088373" y="1492756"/>
            <a:ext cx="791955" cy="792000"/>
          </a:xfrm>
          <a:prstGeom prst="rect">
            <a:avLst/>
          </a:prstGeom>
          <a:noFill/>
          <a:ln>
            <a:noFill/>
          </a:ln>
          <a:effectLst>
            <a:outerShdw blurRad="142875" rotWithShape="0" algn="bl" dir="4800000" dist="38100">
              <a:srgbClr val="3F5670">
                <a:alpha val="57000"/>
              </a:srgbClr>
            </a:outerShdw>
          </a:effectLst>
        </p:spPr>
      </p:pic>
      <p:sp>
        <p:nvSpPr>
          <p:cNvPr id="768" name="Google Shape;768;p88"/>
          <p:cNvSpPr txBox="1"/>
          <p:nvPr/>
        </p:nvSpPr>
        <p:spPr>
          <a:xfrm>
            <a:off x="505700" y="2544338"/>
            <a:ext cx="2352900" cy="465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100">
                <a:solidFill>
                  <a:srgbClr val="3F5670"/>
                </a:solidFill>
                <a:latin typeface="Montserrat"/>
                <a:ea typeface="Montserrat"/>
                <a:cs typeface="Montserrat"/>
                <a:sym typeface="Montserrat"/>
              </a:rPr>
              <a:t>Генеральный директор</a:t>
            </a:r>
            <a:endParaRPr sz="1100">
              <a:solidFill>
                <a:srgbClr val="3F5670"/>
              </a:solidFill>
              <a:latin typeface="Montserrat"/>
              <a:ea typeface="Montserrat"/>
              <a:cs typeface="Montserrat"/>
              <a:sym typeface="Montserrat"/>
            </a:endParaRPr>
          </a:p>
        </p:txBody>
      </p:sp>
      <p:sp>
        <p:nvSpPr>
          <p:cNvPr id="769" name="Google Shape;769;p88"/>
          <p:cNvSpPr txBox="1"/>
          <p:nvPr/>
        </p:nvSpPr>
        <p:spPr>
          <a:xfrm>
            <a:off x="3102550" y="2544338"/>
            <a:ext cx="2763600" cy="692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100">
                <a:solidFill>
                  <a:srgbClr val="3F5670"/>
                </a:solidFill>
                <a:latin typeface="Montserrat"/>
                <a:ea typeface="Montserrat"/>
                <a:cs typeface="Montserrat"/>
                <a:sym typeface="Montserrat"/>
              </a:rPr>
              <a:t>Руководитель отдела рекламы и связей с общественностью</a:t>
            </a:r>
            <a:endParaRPr sz="1100">
              <a:solidFill>
                <a:srgbClr val="3F5670"/>
              </a:solidFill>
              <a:latin typeface="Montserrat"/>
              <a:ea typeface="Montserrat"/>
              <a:cs typeface="Montserrat"/>
              <a:sym typeface="Montserrat"/>
            </a:endParaRPr>
          </a:p>
        </p:txBody>
      </p:sp>
      <p:sp>
        <p:nvSpPr>
          <p:cNvPr id="770" name="Google Shape;770;p88"/>
          <p:cNvSpPr txBox="1"/>
          <p:nvPr/>
        </p:nvSpPr>
        <p:spPr>
          <a:xfrm>
            <a:off x="6080050" y="2544338"/>
            <a:ext cx="2763600" cy="692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100">
                <a:solidFill>
                  <a:srgbClr val="3F5670"/>
                </a:solidFill>
                <a:latin typeface="Montserrat"/>
                <a:ea typeface="Montserrat"/>
                <a:cs typeface="Montserrat"/>
                <a:sym typeface="Montserrat"/>
              </a:rPr>
              <a:t>Коммерческий директор</a:t>
            </a:r>
            <a:endParaRPr sz="1100">
              <a:solidFill>
                <a:srgbClr val="3F5670"/>
              </a:solidFill>
              <a:latin typeface="Montserrat"/>
              <a:ea typeface="Montserrat"/>
              <a:cs typeface="Montserrat"/>
              <a:sym typeface="Montserrat"/>
            </a:endParaRPr>
          </a:p>
        </p:txBody>
      </p:sp>
      <p:sp>
        <p:nvSpPr>
          <p:cNvPr id="771" name="Google Shape;771;p88"/>
          <p:cNvSpPr txBox="1"/>
          <p:nvPr/>
        </p:nvSpPr>
        <p:spPr>
          <a:xfrm>
            <a:off x="6080050" y="4186338"/>
            <a:ext cx="2763600" cy="317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100">
                <a:solidFill>
                  <a:srgbClr val="3F5670"/>
                </a:solidFill>
                <a:latin typeface="Montserrat"/>
                <a:ea typeface="Montserrat"/>
                <a:cs typeface="Montserrat"/>
                <a:sym typeface="Montserrat"/>
              </a:rPr>
              <a:t>IT-директор</a:t>
            </a:r>
            <a:endParaRPr sz="1100">
              <a:solidFill>
                <a:srgbClr val="3F5670"/>
              </a:solidFill>
              <a:latin typeface="Montserrat"/>
              <a:ea typeface="Montserrat"/>
              <a:cs typeface="Montserrat"/>
              <a:sym typeface="Montserrat"/>
            </a:endParaRPr>
          </a:p>
        </p:txBody>
      </p:sp>
      <p:sp>
        <p:nvSpPr>
          <p:cNvPr id="772" name="Google Shape;772;p88"/>
          <p:cNvSpPr txBox="1"/>
          <p:nvPr/>
        </p:nvSpPr>
        <p:spPr>
          <a:xfrm>
            <a:off x="3102550" y="4186338"/>
            <a:ext cx="2763600" cy="6927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100">
                <a:solidFill>
                  <a:srgbClr val="3F5670"/>
                </a:solidFill>
                <a:latin typeface="Montserrat"/>
                <a:ea typeface="Montserrat"/>
                <a:cs typeface="Montserrat"/>
                <a:sym typeface="Montserrat"/>
              </a:rPr>
              <a:t> Руководитель клиентского сервиса</a:t>
            </a:r>
            <a:endParaRPr sz="1100">
              <a:solidFill>
                <a:srgbClr val="3F5670"/>
              </a:solidFill>
              <a:latin typeface="Montserrat"/>
              <a:ea typeface="Montserrat"/>
              <a:cs typeface="Montserrat"/>
              <a:sym typeface="Montserrat"/>
            </a:endParaRPr>
          </a:p>
        </p:txBody>
      </p:sp>
      <p:sp>
        <p:nvSpPr>
          <p:cNvPr id="773" name="Google Shape;773;p88"/>
          <p:cNvSpPr txBox="1"/>
          <p:nvPr/>
        </p:nvSpPr>
        <p:spPr>
          <a:xfrm>
            <a:off x="300350" y="4186344"/>
            <a:ext cx="2763600" cy="348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100">
                <a:solidFill>
                  <a:srgbClr val="3F5670"/>
                </a:solidFill>
                <a:latin typeface="Montserrat"/>
                <a:ea typeface="Montserrat"/>
                <a:cs typeface="Montserrat"/>
                <a:sym typeface="Montserrat"/>
              </a:rPr>
              <a:t>Руководитель партнёрской сети</a:t>
            </a:r>
            <a:endParaRPr sz="1100">
              <a:solidFill>
                <a:srgbClr val="3F5670"/>
              </a:solidFill>
              <a:latin typeface="Montserrat"/>
              <a:ea typeface="Montserrat"/>
              <a:cs typeface="Montserrat"/>
              <a:sym typeface="Montserrat"/>
            </a:endParaRPr>
          </a:p>
        </p:txBody>
      </p:sp>
      <p:sp>
        <p:nvSpPr>
          <p:cNvPr id="774" name="Google Shape;774;p88"/>
          <p:cNvSpPr txBox="1"/>
          <p:nvPr/>
        </p:nvSpPr>
        <p:spPr>
          <a:xfrm>
            <a:off x="289200" y="459650"/>
            <a:ext cx="8565600" cy="9141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 СЕГОДНЯ</a:t>
            </a:r>
            <a:endParaRPr b="1" sz="2600">
              <a:solidFill>
                <a:srgbClr val="3F5670"/>
              </a:solidFill>
              <a:latin typeface="Montserrat"/>
              <a:ea typeface="Montserrat"/>
              <a:cs typeface="Montserrat"/>
              <a:sym typeface="Montserrat"/>
            </a:endParaRPr>
          </a:p>
          <a:p>
            <a:pPr indent="0" lvl="0" marL="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ТОП-МЕНЕДЖМЕНТ </a:t>
            </a:r>
            <a:endParaRPr b="1" sz="2600">
              <a:solidFill>
                <a:srgbClr val="2677E0"/>
              </a:solidFill>
              <a:latin typeface="Montserrat"/>
              <a:ea typeface="Montserrat"/>
              <a:cs typeface="Montserrat"/>
              <a:sym typeface="Montserrat"/>
            </a:endParaRPr>
          </a:p>
        </p:txBody>
      </p:sp>
      <p:pic>
        <p:nvPicPr>
          <p:cNvPr id="775" name="Google Shape;775;p88"/>
          <p:cNvPicPr preferRelativeResize="0"/>
          <p:nvPr/>
        </p:nvPicPr>
        <p:blipFill>
          <a:blip r:embed="rId9">
            <a:alphaModFix/>
          </a:blip>
          <a:stretch>
            <a:fillRect/>
          </a:stretch>
        </p:blipFill>
        <p:spPr>
          <a:xfrm>
            <a:off x="4088350" y="3081975"/>
            <a:ext cx="792000" cy="792000"/>
          </a:xfrm>
          <a:prstGeom prst="rect">
            <a:avLst/>
          </a:prstGeom>
          <a:noFill/>
          <a:ln>
            <a:noFill/>
          </a:ln>
        </p:spPr>
      </p:pic>
      <p:pic>
        <p:nvPicPr>
          <p:cNvPr id="776" name="Google Shape;776;p88"/>
          <p:cNvPicPr preferRelativeResize="0"/>
          <p:nvPr/>
        </p:nvPicPr>
        <p:blipFill>
          <a:blip r:embed="rId10">
            <a:alphaModFix/>
          </a:blip>
          <a:stretch>
            <a:fillRect/>
          </a:stretch>
        </p:blipFill>
        <p:spPr>
          <a:xfrm>
            <a:off x="1286150" y="3079850"/>
            <a:ext cx="791800" cy="791800"/>
          </a:xfrm>
          <a:prstGeom prst="rect">
            <a:avLst/>
          </a:prstGeom>
          <a:noFill/>
          <a:ln>
            <a:noFill/>
          </a:ln>
          <a:effectLst>
            <a:outerShdw blurRad="142875" rotWithShape="0" algn="bl" dir="4800000" dist="28575">
              <a:srgbClr val="3F5670">
                <a:alpha val="56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53"/>
          <p:cNvPicPr preferRelativeResize="0"/>
          <p:nvPr/>
        </p:nvPicPr>
        <p:blipFill>
          <a:blip r:embed="rId3">
            <a:alphaModFix/>
          </a:blip>
          <a:stretch>
            <a:fillRect/>
          </a:stretch>
        </p:blipFill>
        <p:spPr>
          <a:xfrm>
            <a:off x="1721801" y="1198200"/>
            <a:ext cx="5700399" cy="3038825"/>
          </a:xfrm>
          <a:prstGeom prst="rect">
            <a:avLst/>
          </a:prstGeom>
          <a:noFill/>
          <a:ln>
            <a:noFill/>
          </a:ln>
        </p:spPr>
      </p:pic>
      <p:sp>
        <p:nvSpPr>
          <p:cNvPr id="283" name="Google Shape;283;p53"/>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КАК РАСТЁТ</a:t>
            </a:r>
            <a:r>
              <a:rPr b="1" lang="ru" sz="2600">
                <a:solidFill>
                  <a:srgbClr val="5E5E5E"/>
                </a:solidFill>
                <a:latin typeface="Montserrat"/>
                <a:ea typeface="Montserrat"/>
                <a:cs typeface="Montserrat"/>
                <a:sym typeface="Montserrat"/>
              </a:rPr>
              <a:t> </a:t>
            </a:r>
            <a:br>
              <a:rPr b="1" lang="ru" sz="2600">
                <a:solidFill>
                  <a:srgbClr val="5E5E5E"/>
                </a:solidFill>
                <a:latin typeface="Montserrat"/>
                <a:ea typeface="Montserrat"/>
                <a:cs typeface="Montserrat"/>
                <a:sym typeface="Montserrat"/>
              </a:rPr>
            </a:br>
            <a:r>
              <a:rPr b="1" lang="ru" sz="2600">
                <a:solidFill>
                  <a:srgbClr val="2677E0"/>
                </a:solidFill>
                <a:latin typeface="Montserrat"/>
                <a:ea typeface="Montserrat"/>
                <a:cs typeface="Montserrat"/>
                <a:sym typeface="Montserrat"/>
              </a:rPr>
              <a:t>РЫН</a:t>
            </a:r>
            <a:r>
              <a:rPr b="1" lang="ru" sz="2600">
                <a:solidFill>
                  <a:srgbClr val="2677E0"/>
                </a:solidFill>
                <a:latin typeface="Montserrat"/>
                <a:ea typeface="Montserrat"/>
                <a:cs typeface="Montserrat"/>
                <a:sym typeface="Montserrat"/>
              </a:rPr>
              <a:t>О</a:t>
            </a:r>
            <a:r>
              <a:rPr b="1" lang="ru" sz="2600">
                <a:solidFill>
                  <a:srgbClr val="2677E0"/>
                </a:solidFill>
                <a:latin typeface="Montserrat"/>
                <a:ea typeface="Montserrat"/>
                <a:cs typeface="Montserrat"/>
                <a:sym typeface="Montserrat"/>
              </a:rPr>
              <a:t>К КРАУДИНВЕСТИНГА</a:t>
            </a:r>
            <a:r>
              <a:rPr b="1" lang="ru" sz="2600">
                <a:solidFill>
                  <a:srgbClr val="5E5E5E"/>
                </a:solidFill>
                <a:latin typeface="Montserrat"/>
                <a:ea typeface="Montserrat"/>
                <a:cs typeface="Montserrat"/>
                <a:sym typeface="Montserrat"/>
              </a:rPr>
              <a:t>  </a:t>
            </a:r>
            <a:endParaRPr sz="2600">
              <a:solidFill>
                <a:srgbClr val="2677E0"/>
              </a:solidFill>
              <a:latin typeface="Montserrat"/>
              <a:ea typeface="Montserrat"/>
              <a:cs typeface="Montserrat"/>
              <a:sym typeface="Montserrat"/>
            </a:endParaRPr>
          </a:p>
        </p:txBody>
      </p:sp>
      <p:pic>
        <p:nvPicPr>
          <p:cNvPr id="284" name="Google Shape;284;p53"/>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285" name="Google Shape;285;p53"/>
          <p:cNvSpPr txBox="1"/>
          <p:nvPr/>
        </p:nvSpPr>
        <p:spPr>
          <a:xfrm>
            <a:off x="1876700" y="4203575"/>
            <a:ext cx="7533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2011</a:t>
            </a:r>
            <a:endParaRPr sz="1100">
              <a:solidFill>
                <a:srgbClr val="3F5670"/>
              </a:solidFill>
              <a:latin typeface="Montserrat Medium"/>
              <a:ea typeface="Montserrat Medium"/>
              <a:cs typeface="Montserrat Medium"/>
              <a:sym typeface="Montserrat Medium"/>
            </a:endParaRPr>
          </a:p>
        </p:txBody>
      </p:sp>
      <p:sp>
        <p:nvSpPr>
          <p:cNvPr id="286" name="Google Shape;286;p53"/>
          <p:cNvSpPr txBox="1"/>
          <p:nvPr/>
        </p:nvSpPr>
        <p:spPr>
          <a:xfrm>
            <a:off x="2800813" y="4203575"/>
            <a:ext cx="7533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2012</a:t>
            </a:r>
            <a:endParaRPr sz="1100">
              <a:solidFill>
                <a:srgbClr val="3F5670"/>
              </a:solidFill>
              <a:latin typeface="Montserrat Medium"/>
              <a:ea typeface="Montserrat Medium"/>
              <a:cs typeface="Montserrat Medium"/>
              <a:sym typeface="Montserrat Medium"/>
            </a:endParaRPr>
          </a:p>
        </p:txBody>
      </p:sp>
      <p:sp>
        <p:nvSpPr>
          <p:cNvPr id="287" name="Google Shape;287;p53"/>
          <p:cNvSpPr txBox="1"/>
          <p:nvPr/>
        </p:nvSpPr>
        <p:spPr>
          <a:xfrm>
            <a:off x="3762650" y="4203575"/>
            <a:ext cx="7812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2013</a:t>
            </a:r>
            <a:endParaRPr sz="1100">
              <a:solidFill>
                <a:srgbClr val="3F5670"/>
              </a:solidFill>
              <a:latin typeface="Montserrat Medium"/>
              <a:ea typeface="Montserrat Medium"/>
              <a:cs typeface="Montserrat Medium"/>
              <a:sym typeface="Montserrat Medium"/>
            </a:endParaRPr>
          </a:p>
        </p:txBody>
      </p:sp>
      <p:sp>
        <p:nvSpPr>
          <p:cNvPr id="288" name="Google Shape;288;p53"/>
          <p:cNvSpPr txBox="1"/>
          <p:nvPr/>
        </p:nvSpPr>
        <p:spPr>
          <a:xfrm>
            <a:off x="4680400" y="4203575"/>
            <a:ext cx="7533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2017</a:t>
            </a:r>
            <a:endParaRPr sz="1100">
              <a:solidFill>
                <a:srgbClr val="3F5670"/>
              </a:solidFill>
              <a:latin typeface="Montserrat Medium"/>
              <a:ea typeface="Montserrat Medium"/>
              <a:cs typeface="Montserrat Medium"/>
              <a:sym typeface="Montserrat Medium"/>
            </a:endParaRPr>
          </a:p>
        </p:txBody>
      </p:sp>
      <p:sp>
        <p:nvSpPr>
          <p:cNvPr id="289" name="Google Shape;289;p53"/>
          <p:cNvSpPr txBox="1"/>
          <p:nvPr/>
        </p:nvSpPr>
        <p:spPr>
          <a:xfrm>
            <a:off x="5581975" y="4203575"/>
            <a:ext cx="7533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2025</a:t>
            </a:r>
            <a:endParaRPr sz="1100">
              <a:solidFill>
                <a:srgbClr val="3F5670"/>
              </a:solidFill>
              <a:latin typeface="Montserrat Medium"/>
              <a:ea typeface="Montserrat Medium"/>
              <a:cs typeface="Montserrat Medium"/>
              <a:sym typeface="Montserrat Medium"/>
            </a:endParaRPr>
          </a:p>
        </p:txBody>
      </p:sp>
      <p:sp>
        <p:nvSpPr>
          <p:cNvPr id="290" name="Google Shape;290;p53"/>
          <p:cNvSpPr txBox="1"/>
          <p:nvPr/>
        </p:nvSpPr>
        <p:spPr>
          <a:xfrm>
            <a:off x="4680399" y="1976600"/>
            <a:ext cx="674700" cy="545700"/>
          </a:xfrm>
          <a:prstGeom prst="rect">
            <a:avLst/>
          </a:prstGeom>
          <a:noFill/>
          <a:ln>
            <a:noFill/>
          </a:ln>
        </p:spPr>
        <p:txBody>
          <a:bodyPr anchorCtr="0" anchor="t" bIns="91425" lIns="36000" spcFirstLastPara="1" rIns="36000"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34 </a:t>
            </a:r>
            <a:br>
              <a:rPr b="1" lang="ru" sz="1500">
                <a:solidFill>
                  <a:srgbClr val="3F5670"/>
                </a:solidFill>
                <a:latin typeface="Montserrat"/>
                <a:ea typeface="Montserrat"/>
                <a:cs typeface="Montserrat"/>
                <a:sym typeface="Montserrat"/>
              </a:rPr>
            </a:br>
            <a:r>
              <a:rPr b="1" lang="ru" sz="900">
                <a:solidFill>
                  <a:srgbClr val="3F5670"/>
                </a:solidFill>
                <a:latin typeface="Montserrat"/>
                <a:ea typeface="Montserrat"/>
                <a:cs typeface="Montserrat"/>
                <a:sym typeface="Montserrat"/>
              </a:rPr>
              <a:t>МЛРД</a:t>
            </a:r>
            <a:endParaRPr b="1" sz="1000">
              <a:solidFill>
                <a:srgbClr val="3F5670"/>
              </a:solidFill>
              <a:latin typeface="Montserrat"/>
              <a:ea typeface="Montserrat"/>
              <a:cs typeface="Montserrat"/>
              <a:sym typeface="Montserrat"/>
            </a:endParaRPr>
          </a:p>
        </p:txBody>
      </p:sp>
      <p:sp>
        <p:nvSpPr>
          <p:cNvPr id="291" name="Google Shape;291;p53"/>
          <p:cNvSpPr txBox="1"/>
          <p:nvPr/>
        </p:nvSpPr>
        <p:spPr>
          <a:xfrm>
            <a:off x="6520600" y="4203575"/>
            <a:ext cx="7533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500">
                <a:solidFill>
                  <a:srgbClr val="3F5670"/>
                </a:solidFill>
                <a:latin typeface="Montserrat Medium"/>
                <a:ea typeface="Montserrat Medium"/>
                <a:cs typeface="Montserrat Medium"/>
                <a:sym typeface="Montserrat Medium"/>
              </a:rPr>
              <a:t>2030</a:t>
            </a:r>
            <a:endParaRPr sz="1100">
              <a:solidFill>
                <a:srgbClr val="3F5670"/>
              </a:solidFill>
              <a:latin typeface="Montserrat Medium"/>
              <a:ea typeface="Montserrat Medium"/>
              <a:cs typeface="Montserrat Medium"/>
              <a:sym typeface="Montserrat Medium"/>
            </a:endParaRPr>
          </a:p>
        </p:txBody>
      </p:sp>
      <p:sp>
        <p:nvSpPr>
          <p:cNvPr id="292" name="Google Shape;292;p53"/>
          <p:cNvSpPr txBox="1"/>
          <p:nvPr/>
        </p:nvSpPr>
        <p:spPr>
          <a:xfrm>
            <a:off x="5581975" y="1519800"/>
            <a:ext cx="674700" cy="545700"/>
          </a:xfrm>
          <a:prstGeom prst="rect">
            <a:avLst/>
          </a:prstGeom>
          <a:noFill/>
          <a:ln>
            <a:noFill/>
          </a:ln>
        </p:spPr>
        <p:txBody>
          <a:bodyPr anchorCtr="0" anchor="t" bIns="91425" lIns="36000" spcFirstLastPara="1" rIns="36000"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300 </a:t>
            </a:r>
            <a:br>
              <a:rPr b="1" lang="ru" sz="1500">
                <a:solidFill>
                  <a:srgbClr val="3F5670"/>
                </a:solidFill>
                <a:latin typeface="Montserrat"/>
                <a:ea typeface="Montserrat"/>
                <a:cs typeface="Montserrat"/>
                <a:sym typeface="Montserrat"/>
              </a:rPr>
            </a:br>
            <a:r>
              <a:rPr b="1" lang="ru" sz="900">
                <a:solidFill>
                  <a:srgbClr val="3F5670"/>
                </a:solidFill>
                <a:latin typeface="Montserrat"/>
                <a:ea typeface="Montserrat"/>
                <a:cs typeface="Montserrat"/>
                <a:sym typeface="Montserrat"/>
              </a:rPr>
              <a:t>МЛРД</a:t>
            </a:r>
            <a:endParaRPr b="1" sz="1000">
              <a:solidFill>
                <a:srgbClr val="3F5670"/>
              </a:solidFill>
              <a:latin typeface="Montserrat"/>
              <a:ea typeface="Montserrat"/>
              <a:cs typeface="Montserrat"/>
              <a:sym typeface="Montserrat"/>
            </a:endParaRPr>
          </a:p>
        </p:txBody>
      </p:sp>
      <p:sp>
        <p:nvSpPr>
          <p:cNvPr id="293" name="Google Shape;293;p53"/>
          <p:cNvSpPr txBox="1"/>
          <p:nvPr/>
        </p:nvSpPr>
        <p:spPr>
          <a:xfrm>
            <a:off x="3791950" y="2833925"/>
            <a:ext cx="674700" cy="545700"/>
          </a:xfrm>
          <a:prstGeom prst="rect">
            <a:avLst/>
          </a:prstGeom>
          <a:noFill/>
          <a:ln>
            <a:noFill/>
          </a:ln>
        </p:spPr>
        <p:txBody>
          <a:bodyPr anchorCtr="0" anchor="t" bIns="91425" lIns="36000" spcFirstLastPara="1" rIns="36000"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5 </a:t>
            </a:r>
            <a:br>
              <a:rPr b="1" lang="ru" sz="1500">
                <a:solidFill>
                  <a:srgbClr val="3F5670"/>
                </a:solidFill>
                <a:latin typeface="Montserrat"/>
                <a:ea typeface="Montserrat"/>
                <a:cs typeface="Montserrat"/>
                <a:sym typeface="Montserrat"/>
              </a:rPr>
            </a:br>
            <a:r>
              <a:rPr b="1" lang="ru" sz="900">
                <a:solidFill>
                  <a:srgbClr val="3F5670"/>
                </a:solidFill>
                <a:latin typeface="Montserrat"/>
                <a:ea typeface="Montserrat"/>
                <a:cs typeface="Montserrat"/>
                <a:sym typeface="Montserrat"/>
              </a:rPr>
              <a:t>МЛРД</a:t>
            </a:r>
            <a:endParaRPr b="1" sz="1000">
              <a:solidFill>
                <a:srgbClr val="3F5670"/>
              </a:solidFill>
              <a:latin typeface="Montserrat"/>
              <a:ea typeface="Montserrat"/>
              <a:cs typeface="Montserrat"/>
              <a:sym typeface="Montserrat"/>
            </a:endParaRPr>
          </a:p>
        </p:txBody>
      </p:sp>
      <p:sp>
        <p:nvSpPr>
          <p:cNvPr id="294" name="Google Shape;294;p53"/>
          <p:cNvSpPr txBox="1"/>
          <p:nvPr/>
        </p:nvSpPr>
        <p:spPr>
          <a:xfrm>
            <a:off x="2840125" y="3022950"/>
            <a:ext cx="674700" cy="545700"/>
          </a:xfrm>
          <a:prstGeom prst="rect">
            <a:avLst/>
          </a:prstGeom>
          <a:noFill/>
          <a:ln>
            <a:noFill/>
          </a:ln>
        </p:spPr>
        <p:txBody>
          <a:bodyPr anchorCtr="0" anchor="t" bIns="91425" lIns="36000" spcFirstLastPara="1" rIns="36000"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2,7</a:t>
            </a:r>
            <a:r>
              <a:rPr b="1" lang="ru" sz="1500">
                <a:solidFill>
                  <a:srgbClr val="3F5670"/>
                </a:solidFill>
                <a:latin typeface="Montserrat"/>
                <a:ea typeface="Montserrat"/>
                <a:cs typeface="Montserrat"/>
                <a:sym typeface="Montserrat"/>
              </a:rPr>
              <a:t> </a:t>
            </a:r>
            <a:br>
              <a:rPr b="1" lang="ru" sz="1500">
                <a:solidFill>
                  <a:srgbClr val="3F5670"/>
                </a:solidFill>
                <a:latin typeface="Montserrat"/>
                <a:ea typeface="Montserrat"/>
                <a:cs typeface="Montserrat"/>
                <a:sym typeface="Montserrat"/>
              </a:rPr>
            </a:br>
            <a:r>
              <a:rPr b="1" lang="ru" sz="900">
                <a:solidFill>
                  <a:srgbClr val="3F5670"/>
                </a:solidFill>
                <a:latin typeface="Montserrat"/>
                <a:ea typeface="Montserrat"/>
                <a:cs typeface="Montserrat"/>
                <a:sym typeface="Montserrat"/>
              </a:rPr>
              <a:t>МЛРД</a:t>
            </a:r>
            <a:endParaRPr b="1" sz="1000">
              <a:solidFill>
                <a:srgbClr val="3F5670"/>
              </a:solidFill>
              <a:latin typeface="Montserrat"/>
              <a:ea typeface="Montserrat"/>
              <a:cs typeface="Montserrat"/>
              <a:sym typeface="Montserrat"/>
            </a:endParaRPr>
          </a:p>
        </p:txBody>
      </p:sp>
      <p:sp>
        <p:nvSpPr>
          <p:cNvPr id="295" name="Google Shape;295;p53"/>
          <p:cNvSpPr txBox="1"/>
          <p:nvPr/>
        </p:nvSpPr>
        <p:spPr>
          <a:xfrm>
            <a:off x="1916000" y="3185900"/>
            <a:ext cx="674700" cy="545700"/>
          </a:xfrm>
          <a:prstGeom prst="rect">
            <a:avLst/>
          </a:prstGeom>
          <a:noFill/>
          <a:ln>
            <a:noFill/>
          </a:ln>
        </p:spPr>
        <p:txBody>
          <a:bodyPr anchorCtr="0" anchor="t" bIns="91425" lIns="36000" spcFirstLastPara="1" rIns="36000"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1</a:t>
            </a:r>
            <a:r>
              <a:rPr b="1" lang="ru" sz="1500">
                <a:solidFill>
                  <a:srgbClr val="3F5670"/>
                </a:solidFill>
                <a:latin typeface="Montserrat"/>
                <a:ea typeface="Montserrat"/>
                <a:cs typeface="Montserrat"/>
                <a:sym typeface="Montserrat"/>
              </a:rPr>
              <a:t>,5 </a:t>
            </a:r>
            <a:br>
              <a:rPr b="1" lang="ru" sz="1500">
                <a:solidFill>
                  <a:srgbClr val="3F5670"/>
                </a:solidFill>
                <a:latin typeface="Montserrat"/>
                <a:ea typeface="Montserrat"/>
                <a:cs typeface="Montserrat"/>
                <a:sym typeface="Montserrat"/>
              </a:rPr>
            </a:br>
            <a:r>
              <a:rPr b="1" lang="ru" sz="900">
                <a:solidFill>
                  <a:srgbClr val="3F5670"/>
                </a:solidFill>
                <a:latin typeface="Montserrat"/>
                <a:ea typeface="Montserrat"/>
                <a:cs typeface="Montserrat"/>
                <a:sym typeface="Montserrat"/>
              </a:rPr>
              <a:t>МЛРД</a:t>
            </a:r>
            <a:endParaRPr b="1" sz="1000">
              <a:solidFill>
                <a:srgbClr val="3F5670"/>
              </a:solidFill>
              <a:latin typeface="Montserrat"/>
              <a:ea typeface="Montserrat"/>
              <a:cs typeface="Montserrat"/>
              <a:sym typeface="Montserrat"/>
            </a:endParaRPr>
          </a:p>
        </p:txBody>
      </p:sp>
      <p:sp>
        <p:nvSpPr>
          <p:cNvPr id="296" name="Google Shape;296;p53"/>
          <p:cNvSpPr txBox="1"/>
          <p:nvPr/>
        </p:nvSpPr>
        <p:spPr>
          <a:xfrm>
            <a:off x="6520600" y="1057075"/>
            <a:ext cx="674700" cy="545700"/>
          </a:xfrm>
          <a:prstGeom prst="rect">
            <a:avLst/>
          </a:prstGeom>
          <a:noFill/>
          <a:ln>
            <a:noFill/>
          </a:ln>
        </p:spPr>
        <p:txBody>
          <a:bodyPr anchorCtr="0" anchor="t" bIns="91425" lIns="36000" spcFirstLastPara="1" rIns="36000"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2</a:t>
            </a:r>
            <a:r>
              <a:rPr b="1" lang="ru" sz="1500">
                <a:solidFill>
                  <a:srgbClr val="3F5670"/>
                </a:solidFill>
                <a:latin typeface="Montserrat"/>
                <a:ea typeface="Montserrat"/>
                <a:cs typeface="Montserrat"/>
                <a:sym typeface="Montserrat"/>
              </a:rPr>
              <a:t> </a:t>
            </a:r>
            <a:br>
              <a:rPr b="1" lang="ru" sz="1500">
                <a:solidFill>
                  <a:srgbClr val="3F5670"/>
                </a:solidFill>
                <a:latin typeface="Montserrat"/>
                <a:ea typeface="Montserrat"/>
                <a:cs typeface="Montserrat"/>
                <a:sym typeface="Montserrat"/>
              </a:rPr>
            </a:br>
            <a:r>
              <a:rPr b="1" lang="ru" sz="900">
                <a:solidFill>
                  <a:srgbClr val="3F5670"/>
                </a:solidFill>
                <a:latin typeface="Montserrat"/>
                <a:ea typeface="Montserrat"/>
                <a:cs typeface="Montserrat"/>
                <a:sym typeface="Montserrat"/>
              </a:rPr>
              <a:t>ТРЛН</a:t>
            </a:r>
            <a:endParaRPr b="1" sz="1000">
              <a:solidFill>
                <a:srgbClr val="3F5670"/>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89"/>
          <p:cNvPicPr preferRelativeResize="0"/>
          <p:nvPr/>
        </p:nvPicPr>
        <p:blipFill>
          <a:blip r:embed="rId3">
            <a:alphaModFix/>
          </a:blip>
          <a:stretch>
            <a:fillRect/>
          </a:stretch>
        </p:blipFill>
        <p:spPr>
          <a:xfrm>
            <a:off x="1012225" y="1111700"/>
            <a:ext cx="7119538" cy="3574601"/>
          </a:xfrm>
          <a:prstGeom prst="rect">
            <a:avLst/>
          </a:prstGeom>
          <a:noFill/>
          <a:ln>
            <a:noFill/>
          </a:ln>
        </p:spPr>
      </p:pic>
      <p:grpSp>
        <p:nvGrpSpPr>
          <p:cNvPr id="782" name="Google Shape;782;p89"/>
          <p:cNvGrpSpPr/>
          <p:nvPr/>
        </p:nvGrpSpPr>
        <p:grpSpPr>
          <a:xfrm>
            <a:off x="1172400" y="1738188"/>
            <a:ext cx="1134000" cy="1134000"/>
            <a:chOff x="892759" y="1890575"/>
            <a:chExt cx="1134000" cy="1134000"/>
          </a:xfrm>
        </p:grpSpPr>
        <p:sp>
          <p:nvSpPr>
            <p:cNvPr id="783" name="Google Shape;783;p89"/>
            <p:cNvSpPr/>
            <p:nvPr/>
          </p:nvSpPr>
          <p:spPr>
            <a:xfrm>
              <a:off x="928609" y="1926587"/>
              <a:ext cx="1062300" cy="1062000"/>
            </a:xfrm>
            <a:prstGeom prst="ellipse">
              <a:avLst/>
            </a:prstGeom>
            <a:solidFill>
              <a:srgbClr val="FFFFFF">
                <a:alpha val="65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4" name="Google Shape;784;p89"/>
            <p:cNvPicPr preferRelativeResize="0"/>
            <p:nvPr/>
          </p:nvPicPr>
          <p:blipFill>
            <a:blip r:embed="rId4">
              <a:alphaModFix/>
            </a:blip>
            <a:stretch>
              <a:fillRect/>
            </a:stretch>
          </p:blipFill>
          <p:spPr>
            <a:xfrm>
              <a:off x="892759" y="1890575"/>
              <a:ext cx="1134000" cy="1134000"/>
            </a:xfrm>
            <a:prstGeom prst="rect">
              <a:avLst/>
            </a:prstGeom>
            <a:noFill/>
            <a:ln>
              <a:noFill/>
            </a:ln>
          </p:spPr>
        </p:pic>
      </p:grpSp>
      <p:pic>
        <p:nvPicPr>
          <p:cNvPr id="785" name="Google Shape;785;p89"/>
          <p:cNvPicPr preferRelativeResize="0"/>
          <p:nvPr/>
        </p:nvPicPr>
        <p:blipFill>
          <a:blip r:embed="rId5">
            <a:alphaModFix/>
          </a:blip>
          <a:stretch>
            <a:fillRect/>
          </a:stretch>
        </p:blipFill>
        <p:spPr>
          <a:xfrm>
            <a:off x="3968025" y="4693825"/>
            <a:ext cx="1207949" cy="262000"/>
          </a:xfrm>
          <a:prstGeom prst="rect">
            <a:avLst/>
          </a:prstGeom>
          <a:noFill/>
          <a:ln>
            <a:noFill/>
          </a:ln>
        </p:spPr>
      </p:pic>
      <p:sp>
        <p:nvSpPr>
          <p:cNvPr id="786" name="Google Shape;786;p89"/>
          <p:cNvSpPr txBox="1"/>
          <p:nvPr/>
        </p:nvSpPr>
        <p:spPr>
          <a:xfrm>
            <a:off x="4725600" y="3044400"/>
            <a:ext cx="1850700" cy="7761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b="1" lang="ru" sz="2100">
                <a:solidFill>
                  <a:srgbClr val="3F5670"/>
                </a:solidFill>
                <a:latin typeface="Montserrat"/>
                <a:ea typeface="Montserrat"/>
                <a:cs typeface="Montserrat"/>
                <a:sym typeface="Montserrat"/>
              </a:rPr>
              <a:t>13 900</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ПАРТНЁРОВ*</a:t>
            </a:r>
            <a:endParaRPr sz="1500">
              <a:solidFill>
                <a:srgbClr val="3F5670"/>
              </a:solidFill>
              <a:latin typeface="Montserrat Medium"/>
              <a:ea typeface="Montserrat Medium"/>
              <a:cs typeface="Montserrat Medium"/>
              <a:sym typeface="Montserrat Medium"/>
            </a:endParaRPr>
          </a:p>
        </p:txBody>
      </p:sp>
      <p:sp>
        <p:nvSpPr>
          <p:cNvPr id="787" name="Google Shape;787;p89"/>
          <p:cNvSpPr txBox="1"/>
          <p:nvPr/>
        </p:nvSpPr>
        <p:spPr>
          <a:xfrm>
            <a:off x="2847600" y="3044400"/>
            <a:ext cx="1709400" cy="7761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b="1" lang="ru" sz="2100">
                <a:solidFill>
                  <a:srgbClr val="3F5670"/>
                </a:solidFill>
                <a:latin typeface="Montserrat"/>
                <a:ea typeface="Montserrat"/>
                <a:cs typeface="Montserrat"/>
                <a:sym typeface="Montserrat"/>
              </a:rPr>
              <a:t>47</a:t>
            </a:r>
            <a:r>
              <a:rPr b="1" lang="ru" sz="2100">
                <a:solidFill>
                  <a:srgbClr val="3F5670"/>
                </a:solidFill>
                <a:latin typeface="Montserrat"/>
                <a:ea typeface="Montserrat"/>
                <a:cs typeface="Montserrat"/>
                <a:sym typeface="Montserrat"/>
              </a:rPr>
              <a:t> 000</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ИНВЕСТОРОВ</a:t>
            </a:r>
            <a:endParaRPr sz="1500">
              <a:solidFill>
                <a:srgbClr val="3F5670"/>
              </a:solidFill>
              <a:latin typeface="Montserrat Medium"/>
              <a:ea typeface="Montserrat Medium"/>
              <a:cs typeface="Montserrat Medium"/>
              <a:sym typeface="Montserrat Medium"/>
            </a:endParaRPr>
          </a:p>
        </p:txBody>
      </p:sp>
      <p:sp>
        <p:nvSpPr>
          <p:cNvPr id="788" name="Google Shape;788;p89"/>
          <p:cNvSpPr txBox="1"/>
          <p:nvPr/>
        </p:nvSpPr>
        <p:spPr>
          <a:xfrm>
            <a:off x="6880200" y="3044400"/>
            <a:ext cx="1298400" cy="7761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b="1" lang="ru" sz="2100">
                <a:solidFill>
                  <a:srgbClr val="3F5670"/>
                </a:solidFill>
                <a:latin typeface="Montserrat"/>
                <a:ea typeface="Montserrat"/>
                <a:cs typeface="Montserrat"/>
                <a:sym typeface="Montserrat"/>
              </a:rPr>
              <a:t>194</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СТРАН</a:t>
            </a:r>
            <a:endParaRPr sz="1500">
              <a:solidFill>
                <a:srgbClr val="3F5670"/>
              </a:solidFill>
              <a:latin typeface="Montserrat Medium"/>
              <a:ea typeface="Montserrat Medium"/>
              <a:cs typeface="Montserrat Medium"/>
              <a:sym typeface="Montserrat Medium"/>
            </a:endParaRPr>
          </a:p>
        </p:txBody>
      </p:sp>
      <p:grpSp>
        <p:nvGrpSpPr>
          <p:cNvPr id="789" name="Google Shape;789;p89"/>
          <p:cNvGrpSpPr/>
          <p:nvPr/>
        </p:nvGrpSpPr>
        <p:grpSpPr>
          <a:xfrm>
            <a:off x="5084400" y="1738175"/>
            <a:ext cx="1134000" cy="1134000"/>
            <a:chOff x="2986609" y="1890575"/>
            <a:chExt cx="1134000" cy="1134000"/>
          </a:xfrm>
        </p:grpSpPr>
        <p:sp>
          <p:nvSpPr>
            <p:cNvPr id="790" name="Google Shape;790;p89"/>
            <p:cNvSpPr/>
            <p:nvPr/>
          </p:nvSpPr>
          <p:spPr>
            <a:xfrm>
              <a:off x="3022459" y="1926600"/>
              <a:ext cx="1062300" cy="1062000"/>
            </a:xfrm>
            <a:prstGeom prst="ellipse">
              <a:avLst/>
            </a:prstGeom>
            <a:solidFill>
              <a:srgbClr val="FFFFFF">
                <a:alpha val="65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1" name="Google Shape;791;p89"/>
            <p:cNvPicPr preferRelativeResize="0"/>
            <p:nvPr/>
          </p:nvPicPr>
          <p:blipFill>
            <a:blip r:embed="rId4">
              <a:alphaModFix/>
            </a:blip>
            <a:stretch>
              <a:fillRect/>
            </a:stretch>
          </p:blipFill>
          <p:spPr>
            <a:xfrm>
              <a:off x="2986609" y="1890575"/>
              <a:ext cx="1134000" cy="1134000"/>
            </a:xfrm>
            <a:prstGeom prst="rect">
              <a:avLst/>
            </a:prstGeom>
            <a:noFill/>
            <a:ln>
              <a:noFill/>
            </a:ln>
          </p:spPr>
        </p:pic>
        <p:pic>
          <p:nvPicPr>
            <p:cNvPr id="792" name="Google Shape;792;p89"/>
            <p:cNvPicPr preferRelativeResize="0"/>
            <p:nvPr/>
          </p:nvPicPr>
          <p:blipFill>
            <a:blip r:embed="rId6">
              <a:alphaModFix/>
            </a:blip>
            <a:stretch>
              <a:fillRect/>
            </a:stretch>
          </p:blipFill>
          <p:spPr>
            <a:xfrm>
              <a:off x="3214584" y="2323144"/>
              <a:ext cx="677939" cy="362809"/>
            </a:xfrm>
            <a:prstGeom prst="rect">
              <a:avLst/>
            </a:prstGeom>
            <a:noFill/>
            <a:ln>
              <a:noFill/>
            </a:ln>
          </p:spPr>
        </p:pic>
      </p:grpSp>
      <p:grpSp>
        <p:nvGrpSpPr>
          <p:cNvPr id="793" name="Google Shape;793;p89"/>
          <p:cNvGrpSpPr/>
          <p:nvPr/>
        </p:nvGrpSpPr>
        <p:grpSpPr>
          <a:xfrm>
            <a:off x="3128400" y="1738175"/>
            <a:ext cx="1134000" cy="1134000"/>
            <a:chOff x="892759" y="1890575"/>
            <a:chExt cx="1134000" cy="1134000"/>
          </a:xfrm>
        </p:grpSpPr>
        <p:sp>
          <p:nvSpPr>
            <p:cNvPr id="794" name="Google Shape;794;p89"/>
            <p:cNvSpPr/>
            <p:nvPr/>
          </p:nvSpPr>
          <p:spPr>
            <a:xfrm>
              <a:off x="928609" y="1926587"/>
              <a:ext cx="1062300" cy="1062000"/>
            </a:xfrm>
            <a:prstGeom prst="ellipse">
              <a:avLst/>
            </a:prstGeom>
            <a:solidFill>
              <a:srgbClr val="FFFFFF">
                <a:alpha val="65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5" name="Google Shape;795;p89"/>
            <p:cNvPicPr preferRelativeResize="0"/>
            <p:nvPr/>
          </p:nvPicPr>
          <p:blipFill>
            <a:blip r:embed="rId4">
              <a:alphaModFix/>
            </a:blip>
            <a:stretch>
              <a:fillRect/>
            </a:stretch>
          </p:blipFill>
          <p:spPr>
            <a:xfrm>
              <a:off x="892759" y="1890575"/>
              <a:ext cx="1134000" cy="1134000"/>
            </a:xfrm>
            <a:prstGeom prst="rect">
              <a:avLst/>
            </a:prstGeom>
            <a:noFill/>
            <a:ln>
              <a:noFill/>
            </a:ln>
          </p:spPr>
        </p:pic>
        <p:pic>
          <p:nvPicPr>
            <p:cNvPr id="796" name="Google Shape;796;p89"/>
            <p:cNvPicPr preferRelativeResize="0"/>
            <p:nvPr/>
          </p:nvPicPr>
          <p:blipFill>
            <a:blip r:embed="rId7">
              <a:alphaModFix/>
            </a:blip>
            <a:stretch>
              <a:fillRect/>
            </a:stretch>
          </p:blipFill>
          <p:spPr>
            <a:xfrm>
              <a:off x="1142025" y="2210999"/>
              <a:ext cx="635467" cy="493204"/>
            </a:xfrm>
            <a:prstGeom prst="rect">
              <a:avLst/>
            </a:prstGeom>
            <a:noFill/>
            <a:ln>
              <a:noFill/>
            </a:ln>
          </p:spPr>
        </p:pic>
      </p:grpSp>
      <p:grpSp>
        <p:nvGrpSpPr>
          <p:cNvPr id="797" name="Google Shape;797;p89"/>
          <p:cNvGrpSpPr/>
          <p:nvPr/>
        </p:nvGrpSpPr>
        <p:grpSpPr>
          <a:xfrm>
            <a:off x="6964200" y="1738175"/>
            <a:ext cx="1134000" cy="1134000"/>
            <a:chOff x="5100859" y="1890575"/>
            <a:chExt cx="1134000" cy="1134000"/>
          </a:xfrm>
        </p:grpSpPr>
        <p:sp>
          <p:nvSpPr>
            <p:cNvPr id="798" name="Google Shape;798;p89"/>
            <p:cNvSpPr/>
            <p:nvPr/>
          </p:nvSpPr>
          <p:spPr>
            <a:xfrm>
              <a:off x="5136709" y="1926587"/>
              <a:ext cx="1062300" cy="1062000"/>
            </a:xfrm>
            <a:prstGeom prst="ellipse">
              <a:avLst/>
            </a:prstGeom>
            <a:solidFill>
              <a:srgbClr val="FFFFFF">
                <a:alpha val="65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9" name="Google Shape;799;p89"/>
            <p:cNvPicPr preferRelativeResize="0"/>
            <p:nvPr/>
          </p:nvPicPr>
          <p:blipFill>
            <a:blip r:embed="rId4">
              <a:alphaModFix/>
            </a:blip>
            <a:stretch>
              <a:fillRect/>
            </a:stretch>
          </p:blipFill>
          <p:spPr>
            <a:xfrm>
              <a:off x="5100859" y="1890575"/>
              <a:ext cx="1134000" cy="1134000"/>
            </a:xfrm>
            <a:prstGeom prst="rect">
              <a:avLst/>
            </a:prstGeom>
            <a:noFill/>
            <a:ln>
              <a:noFill/>
            </a:ln>
          </p:spPr>
        </p:pic>
        <p:pic>
          <p:nvPicPr>
            <p:cNvPr id="800" name="Google Shape;800;p89"/>
            <p:cNvPicPr preferRelativeResize="0"/>
            <p:nvPr/>
          </p:nvPicPr>
          <p:blipFill>
            <a:blip r:embed="rId8">
              <a:alphaModFix/>
            </a:blip>
            <a:stretch>
              <a:fillRect/>
            </a:stretch>
          </p:blipFill>
          <p:spPr>
            <a:xfrm>
              <a:off x="5409562" y="2199281"/>
              <a:ext cx="516594" cy="516636"/>
            </a:xfrm>
            <a:prstGeom prst="rect">
              <a:avLst/>
            </a:prstGeom>
            <a:noFill/>
            <a:ln>
              <a:noFill/>
            </a:ln>
          </p:spPr>
        </p:pic>
      </p:grpSp>
      <p:sp>
        <p:nvSpPr>
          <p:cNvPr id="801" name="Google Shape;801;p89"/>
          <p:cNvSpPr txBox="1"/>
          <p:nvPr/>
        </p:nvSpPr>
        <p:spPr>
          <a:xfrm>
            <a:off x="289200" y="456925"/>
            <a:ext cx="8565600" cy="5433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МАСШТАБ </a:t>
            </a:r>
            <a:r>
              <a:rPr b="1" lang="ru" sz="2600">
                <a:solidFill>
                  <a:srgbClr val="2677E0"/>
                </a:solidFill>
                <a:latin typeface="Montserrat"/>
                <a:ea typeface="Montserrat"/>
                <a:cs typeface="Montserrat"/>
                <a:sym typeface="Montserrat"/>
              </a:rPr>
              <a:t>202</a:t>
            </a:r>
            <a:r>
              <a:rPr b="1" lang="ru" sz="2600">
                <a:solidFill>
                  <a:srgbClr val="2677E0"/>
                </a:solidFill>
                <a:latin typeface="Montserrat"/>
                <a:ea typeface="Montserrat"/>
                <a:cs typeface="Montserrat"/>
                <a:sym typeface="Montserrat"/>
              </a:rPr>
              <a:t>2</a:t>
            </a:r>
            <a:endParaRPr sz="2600">
              <a:solidFill>
                <a:srgbClr val="5E5E5E"/>
              </a:solidFill>
              <a:latin typeface="Montserrat"/>
              <a:ea typeface="Montserrat"/>
              <a:cs typeface="Montserrat"/>
              <a:sym typeface="Montserrat"/>
            </a:endParaRPr>
          </a:p>
        </p:txBody>
      </p:sp>
      <p:sp>
        <p:nvSpPr>
          <p:cNvPr id="802" name="Google Shape;802;p89"/>
          <p:cNvSpPr txBox="1"/>
          <p:nvPr/>
        </p:nvSpPr>
        <p:spPr>
          <a:xfrm>
            <a:off x="884525" y="3044400"/>
            <a:ext cx="1709400" cy="7761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b="1" lang="ru" sz="2100">
                <a:solidFill>
                  <a:srgbClr val="3F5670"/>
                </a:solidFill>
                <a:latin typeface="Montserrat"/>
                <a:ea typeface="Montserrat"/>
                <a:cs typeface="Montserrat"/>
                <a:sym typeface="Montserrat"/>
              </a:rPr>
              <a:t>36</a:t>
            </a:r>
            <a:r>
              <a:rPr b="1" lang="ru" sz="2100">
                <a:solidFill>
                  <a:srgbClr val="3F5670"/>
                </a:solidFill>
                <a:latin typeface="Montserrat"/>
                <a:ea typeface="Montserrat"/>
                <a:cs typeface="Montserrat"/>
                <a:sym typeface="Montserrat"/>
              </a:rPr>
              <a:t>0 000</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УЧАСТНИКОВ</a:t>
            </a:r>
            <a:endParaRPr sz="1500">
              <a:solidFill>
                <a:srgbClr val="3F5670"/>
              </a:solidFill>
              <a:latin typeface="Montserrat Medium"/>
              <a:ea typeface="Montserrat Medium"/>
              <a:cs typeface="Montserrat Medium"/>
              <a:sym typeface="Montserrat Medium"/>
            </a:endParaRPr>
          </a:p>
        </p:txBody>
      </p:sp>
      <p:pic>
        <p:nvPicPr>
          <p:cNvPr id="803" name="Google Shape;803;p89"/>
          <p:cNvPicPr preferRelativeResize="0"/>
          <p:nvPr/>
        </p:nvPicPr>
        <p:blipFill>
          <a:blip r:embed="rId9">
            <a:alphaModFix/>
          </a:blip>
          <a:stretch>
            <a:fillRect/>
          </a:stretch>
        </p:blipFill>
        <p:spPr>
          <a:xfrm>
            <a:off x="1502249" y="2033538"/>
            <a:ext cx="473950" cy="543299"/>
          </a:xfrm>
          <a:prstGeom prst="rect">
            <a:avLst/>
          </a:prstGeom>
          <a:noFill/>
          <a:ln>
            <a:noFill/>
          </a:ln>
        </p:spPr>
      </p:pic>
      <p:sp>
        <p:nvSpPr>
          <p:cNvPr id="804" name="Google Shape;804;p89"/>
          <p:cNvSpPr txBox="1"/>
          <p:nvPr/>
        </p:nvSpPr>
        <p:spPr>
          <a:xfrm>
            <a:off x="5198375" y="4294275"/>
            <a:ext cx="3123900" cy="3996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Clr>
                <a:schemeClr val="dk1"/>
              </a:buClr>
              <a:buSzPts val="1100"/>
              <a:buFont typeface="Arial"/>
              <a:buNone/>
            </a:pPr>
            <a:r>
              <a:rPr lang="ru" sz="800">
                <a:solidFill>
                  <a:srgbClr val="5E5E5E"/>
                </a:solidFill>
                <a:latin typeface="Montserrat SemiBold"/>
                <a:ea typeface="Montserrat SemiBold"/>
                <a:cs typeface="Montserrat SemiBold"/>
                <a:sym typeface="Montserrat SemiBold"/>
              </a:rPr>
              <a:t>*</a:t>
            </a:r>
            <a:r>
              <a:rPr lang="ru" sz="800">
                <a:solidFill>
                  <a:srgbClr val="5E5E5E"/>
                </a:solidFill>
                <a:latin typeface="Montserrat"/>
                <a:ea typeface="Montserrat"/>
                <a:cs typeface="Montserrat"/>
                <a:sym typeface="Montserrat"/>
              </a:rPr>
              <a:t>активные партнёры - партнёры, которые</a:t>
            </a:r>
            <a:br>
              <a:rPr lang="ru" sz="800">
                <a:solidFill>
                  <a:srgbClr val="5E5E5E"/>
                </a:solidFill>
                <a:latin typeface="Montserrat"/>
                <a:ea typeface="Montserrat"/>
                <a:cs typeface="Montserrat"/>
                <a:sym typeface="Montserrat"/>
              </a:rPr>
            </a:br>
            <a:r>
              <a:rPr lang="ru" sz="800">
                <a:solidFill>
                  <a:srgbClr val="5E5E5E"/>
                </a:solidFill>
                <a:latin typeface="Montserrat"/>
                <a:ea typeface="Montserrat"/>
                <a:cs typeface="Montserrat"/>
                <a:sym typeface="Montserrat"/>
              </a:rPr>
              <a:t> хотя бы  раз получали реферальное вознаграждение</a:t>
            </a:r>
            <a:endParaRPr sz="400">
              <a:solidFill>
                <a:srgbClr val="5E5E5E"/>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90"/>
          <p:cNvPicPr preferRelativeResize="0"/>
          <p:nvPr/>
        </p:nvPicPr>
        <p:blipFill>
          <a:blip r:embed="rId3">
            <a:alphaModFix/>
          </a:blip>
          <a:stretch>
            <a:fillRect/>
          </a:stretch>
        </p:blipFill>
        <p:spPr>
          <a:xfrm>
            <a:off x="3968025" y="4693825"/>
            <a:ext cx="1207949" cy="262000"/>
          </a:xfrm>
          <a:prstGeom prst="rect">
            <a:avLst/>
          </a:prstGeom>
          <a:noFill/>
          <a:ln>
            <a:noFill/>
          </a:ln>
        </p:spPr>
      </p:pic>
      <p:sp>
        <p:nvSpPr>
          <p:cNvPr id="810" name="Google Shape;810;p90"/>
          <p:cNvSpPr txBox="1"/>
          <p:nvPr/>
        </p:nvSpPr>
        <p:spPr>
          <a:xfrm>
            <a:off x="289200" y="456925"/>
            <a:ext cx="8565600" cy="5433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РЕТРОСПЕКТИВА </a:t>
            </a:r>
            <a:r>
              <a:rPr b="1" lang="ru" sz="2600">
                <a:solidFill>
                  <a:srgbClr val="2677E0"/>
                </a:solidFill>
                <a:latin typeface="Montserrat"/>
                <a:ea typeface="Montserrat"/>
                <a:cs typeface="Montserrat"/>
                <a:sym typeface="Montserrat"/>
              </a:rPr>
              <a:t>SOLARGROUP</a:t>
            </a:r>
            <a:endParaRPr sz="2600">
              <a:solidFill>
                <a:srgbClr val="5E5E5E"/>
              </a:solidFill>
              <a:latin typeface="Montserrat"/>
              <a:ea typeface="Montserrat"/>
              <a:cs typeface="Montserrat"/>
              <a:sym typeface="Montserrat"/>
            </a:endParaRPr>
          </a:p>
        </p:txBody>
      </p:sp>
      <p:sp>
        <p:nvSpPr>
          <p:cNvPr id="811" name="Google Shape;811;p90"/>
          <p:cNvSpPr txBox="1"/>
          <p:nvPr/>
        </p:nvSpPr>
        <p:spPr>
          <a:xfrm>
            <a:off x="463800" y="2994325"/>
            <a:ext cx="1588200" cy="341700"/>
          </a:xfrm>
          <a:prstGeom prst="rect">
            <a:avLst/>
          </a:prstGeom>
          <a:noFill/>
          <a:ln>
            <a:noFill/>
          </a:ln>
        </p:spPr>
        <p:txBody>
          <a:bodyPr anchorCtr="0" anchor="t" bIns="91425" lIns="91425" spcFirstLastPara="1" rIns="91425" wrap="square" tIns="91425">
            <a:noAutofit/>
          </a:bodyPr>
          <a:lstStyle/>
          <a:p>
            <a:pPr indent="0" lvl="0" marL="0" rtl="0" algn="r">
              <a:lnSpc>
                <a:spcPct val="110000"/>
              </a:lnSpc>
              <a:spcBef>
                <a:spcPts val="0"/>
              </a:spcBef>
              <a:spcAft>
                <a:spcPts val="1000"/>
              </a:spcAft>
              <a:buNone/>
            </a:pPr>
            <a:r>
              <a:rPr b="1" lang="ru">
                <a:solidFill>
                  <a:srgbClr val="3F5670"/>
                </a:solidFill>
                <a:latin typeface="Montserrat"/>
                <a:ea typeface="Montserrat"/>
                <a:cs typeface="Montserrat"/>
                <a:sym typeface="Montserrat"/>
              </a:rPr>
              <a:t>ИНВЕСТОРЫ</a:t>
            </a:r>
            <a:endParaRPr b="1" sz="1000">
              <a:solidFill>
                <a:srgbClr val="3F5670"/>
              </a:solidFill>
              <a:latin typeface="Montserrat"/>
              <a:ea typeface="Montserrat"/>
              <a:cs typeface="Montserrat"/>
              <a:sym typeface="Montserrat"/>
            </a:endParaRPr>
          </a:p>
        </p:txBody>
      </p:sp>
      <p:sp>
        <p:nvSpPr>
          <p:cNvPr id="812" name="Google Shape;812;p90"/>
          <p:cNvSpPr txBox="1"/>
          <p:nvPr/>
        </p:nvSpPr>
        <p:spPr>
          <a:xfrm>
            <a:off x="463800" y="3398300"/>
            <a:ext cx="1588200" cy="309300"/>
          </a:xfrm>
          <a:prstGeom prst="rect">
            <a:avLst/>
          </a:prstGeom>
          <a:noFill/>
          <a:ln>
            <a:noFill/>
          </a:ln>
        </p:spPr>
        <p:txBody>
          <a:bodyPr anchorCtr="0" anchor="t" bIns="91425" lIns="91425" spcFirstLastPara="1" rIns="91425" wrap="square" tIns="91425">
            <a:noAutofit/>
          </a:bodyPr>
          <a:lstStyle/>
          <a:p>
            <a:pPr indent="0" lvl="0" marL="0" rtl="0" algn="r">
              <a:lnSpc>
                <a:spcPct val="110000"/>
              </a:lnSpc>
              <a:spcBef>
                <a:spcPts val="0"/>
              </a:spcBef>
              <a:spcAft>
                <a:spcPts val="1000"/>
              </a:spcAft>
              <a:buNone/>
            </a:pPr>
            <a:r>
              <a:rPr b="1" lang="ru">
                <a:solidFill>
                  <a:srgbClr val="3F5670"/>
                </a:solidFill>
                <a:latin typeface="Montserrat"/>
                <a:ea typeface="Montserrat"/>
                <a:cs typeface="Montserrat"/>
                <a:sym typeface="Montserrat"/>
              </a:rPr>
              <a:t>ПАРТНЁРЫ*</a:t>
            </a:r>
            <a:endParaRPr b="1" sz="1000">
              <a:solidFill>
                <a:srgbClr val="3F5670"/>
              </a:solidFill>
              <a:latin typeface="Montserrat"/>
              <a:ea typeface="Montserrat"/>
              <a:cs typeface="Montserrat"/>
              <a:sym typeface="Montserrat"/>
            </a:endParaRPr>
          </a:p>
        </p:txBody>
      </p:sp>
      <p:sp>
        <p:nvSpPr>
          <p:cNvPr id="813" name="Google Shape;813;p90"/>
          <p:cNvSpPr txBox="1"/>
          <p:nvPr/>
        </p:nvSpPr>
        <p:spPr>
          <a:xfrm>
            <a:off x="463800" y="3765500"/>
            <a:ext cx="1588200" cy="431700"/>
          </a:xfrm>
          <a:prstGeom prst="rect">
            <a:avLst/>
          </a:prstGeom>
          <a:noFill/>
          <a:ln>
            <a:noFill/>
          </a:ln>
        </p:spPr>
        <p:txBody>
          <a:bodyPr anchorCtr="0" anchor="t" bIns="91425" lIns="91425" spcFirstLastPara="1" rIns="91425" wrap="square" tIns="91425">
            <a:noAutofit/>
          </a:bodyPr>
          <a:lstStyle/>
          <a:p>
            <a:pPr indent="0" lvl="0" marL="0" rtl="0" algn="r">
              <a:lnSpc>
                <a:spcPct val="110000"/>
              </a:lnSpc>
              <a:spcBef>
                <a:spcPts val="0"/>
              </a:spcBef>
              <a:spcAft>
                <a:spcPts val="1000"/>
              </a:spcAft>
              <a:buNone/>
            </a:pPr>
            <a:r>
              <a:rPr b="1" lang="ru">
                <a:solidFill>
                  <a:srgbClr val="3F5670"/>
                </a:solidFill>
                <a:latin typeface="Montserrat"/>
                <a:ea typeface="Montserrat"/>
                <a:cs typeface="Montserrat"/>
                <a:sym typeface="Montserrat"/>
              </a:rPr>
              <a:t>СТРАНЫ</a:t>
            </a:r>
            <a:endParaRPr b="1" sz="1000">
              <a:solidFill>
                <a:srgbClr val="3F5670"/>
              </a:solidFill>
              <a:latin typeface="Montserrat"/>
              <a:ea typeface="Montserrat"/>
              <a:cs typeface="Montserrat"/>
              <a:sym typeface="Montserrat"/>
            </a:endParaRPr>
          </a:p>
        </p:txBody>
      </p:sp>
      <p:sp>
        <p:nvSpPr>
          <p:cNvPr id="814" name="Google Shape;814;p90"/>
          <p:cNvSpPr txBox="1"/>
          <p:nvPr/>
        </p:nvSpPr>
        <p:spPr>
          <a:xfrm>
            <a:off x="463800" y="2633500"/>
            <a:ext cx="1588200" cy="330900"/>
          </a:xfrm>
          <a:prstGeom prst="rect">
            <a:avLst/>
          </a:prstGeom>
          <a:noFill/>
          <a:ln>
            <a:noFill/>
          </a:ln>
        </p:spPr>
        <p:txBody>
          <a:bodyPr anchorCtr="0" anchor="t" bIns="91425" lIns="91425" spcFirstLastPara="1" rIns="91425" wrap="square" tIns="91425">
            <a:noAutofit/>
          </a:bodyPr>
          <a:lstStyle/>
          <a:p>
            <a:pPr indent="0" lvl="0" marL="0" rtl="0" algn="r">
              <a:lnSpc>
                <a:spcPct val="110000"/>
              </a:lnSpc>
              <a:spcBef>
                <a:spcPts val="0"/>
              </a:spcBef>
              <a:spcAft>
                <a:spcPts val="1000"/>
              </a:spcAft>
              <a:buNone/>
            </a:pPr>
            <a:r>
              <a:rPr b="1" lang="ru">
                <a:solidFill>
                  <a:srgbClr val="3F5670"/>
                </a:solidFill>
                <a:latin typeface="Montserrat"/>
                <a:ea typeface="Montserrat"/>
                <a:cs typeface="Montserrat"/>
                <a:sym typeface="Montserrat"/>
              </a:rPr>
              <a:t>УЧАСТНИКИ</a:t>
            </a:r>
            <a:endParaRPr b="1" sz="1000">
              <a:solidFill>
                <a:srgbClr val="3F5670"/>
              </a:solidFill>
              <a:latin typeface="Montserrat"/>
              <a:ea typeface="Montserrat"/>
              <a:cs typeface="Montserrat"/>
              <a:sym typeface="Montserrat"/>
            </a:endParaRPr>
          </a:p>
        </p:txBody>
      </p:sp>
      <p:sp>
        <p:nvSpPr>
          <p:cNvPr id="815" name="Google Shape;815;p90"/>
          <p:cNvSpPr txBox="1"/>
          <p:nvPr/>
        </p:nvSpPr>
        <p:spPr>
          <a:xfrm>
            <a:off x="5304492" y="4167050"/>
            <a:ext cx="7599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000">
                <a:solidFill>
                  <a:srgbClr val="3F5670"/>
                </a:solidFill>
                <a:latin typeface="Montserrat Medium"/>
                <a:ea typeface="Montserrat Medium"/>
                <a:cs typeface="Montserrat Medium"/>
                <a:sym typeface="Montserrat Medium"/>
              </a:rPr>
              <a:t>2020</a:t>
            </a:r>
            <a:endParaRPr sz="600">
              <a:solidFill>
                <a:srgbClr val="3F5670"/>
              </a:solidFill>
              <a:latin typeface="Montserrat Medium"/>
              <a:ea typeface="Montserrat Medium"/>
              <a:cs typeface="Montserrat Medium"/>
              <a:sym typeface="Montserrat Medium"/>
            </a:endParaRPr>
          </a:p>
        </p:txBody>
      </p:sp>
      <p:sp>
        <p:nvSpPr>
          <p:cNvPr id="816" name="Google Shape;816;p90"/>
          <p:cNvSpPr txBox="1"/>
          <p:nvPr/>
        </p:nvSpPr>
        <p:spPr>
          <a:xfrm>
            <a:off x="4238077" y="4156425"/>
            <a:ext cx="7599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000">
                <a:solidFill>
                  <a:srgbClr val="3F5670"/>
                </a:solidFill>
                <a:latin typeface="Montserrat Medium"/>
                <a:ea typeface="Montserrat Medium"/>
                <a:cs typeface="Montserrat Medium"/>
                <a:sym typeface="Montserrat Medium"/>
              </a:rPr>
              <a:t>2019</a:t>
            </a:r>
            <a:endParaRPr sz="600">
              <a:solidFill>
                <a:srgbClr val="3F5670"/>
              </a:solidFill>
              <a:latin typeface="Montserrat Medium"/>
              <a:ea typeface="Montserrat Medium"/>
              <a:cs typeface="Montserrat Medium"/>
              <a:sym typeface="Montserrat Medium"/>
            </a:endParaRPr>
          </a:p>
        </p:txBody>
      </p:sp>
      <p:pic>
        <p:nvPicPr>
          <p:cNvPr id="817" name="Google Shape;817;p90"/>
          <p:cNvPicPr preferRelativeResize="0"/>
          <p:nvPr/>
        </p:nvPicPr>
        <p:blipFill>
          <a:blip r:embed="rId4">
            <a:alphaModFix/>
          </a:blip>
          <a:stretch>
            <a:fillRect/>
          </a:stretch>
        </p:blipFill>
        <p:spPr>
          <a:xfrm>
            <a:off x="1975812" y="899612"/>
            <a:ext cx="6335424" cy="3329013"/>
          </a:xfrm>
          <a:prstGeom prst="rect">
            <a:avLst/>
          </a:prstGeom>
          <a:noFill/>
          <a:ln>
            <a:noFill/>
          </a:ln>
        </p:spPr>
      </p:pic>
      <p:sp>
        <p:nvSpPr>
          <p:cNvPr id="818" name="Google Shape;818;p90"/>
          <p:cNvSpPr txBox="1"/>
          <p:nvPr/>
        </p:nvSpPr>
        <p:spPr>
          <a:xfrm>
            <a:off x="3220141" y="4156425"/>
            <a:ext cx="7599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000">
                <a:solidFill>
                  <a:srgbClr val="3F5670"/>
                </a:solidFill>
                <a:latin typeface="Montserrat Medium"/>
                <a:ea typeface="Montserrat Medium"/>
                <a:cs typeface="Montserrat Medium"/>
                <a:sym typeface="Montserrat Medium"/>
              </a:rPr>
              <a:t>2018</a:t>
            </a:r>
            <a:endParaRPr sz="600">
              <a:solidFill>
                <a:srgbClr val="3F5670"/>
              </a:solidFill>
              <a:latin typeface="Montserrat Medium"/>
              <a:ea typeface="Montserrat Medium"/>
              <a:cs typeface="Montserrat Medium"/>
              <a:sym typeface="Montserrat Medium"/>
            </a:endParaRPr>
          </a:p>
        </p:txBody>
      </p:sp>
      <p:sp>
        <p:nvSpPr>
          <p:cNvPr id="819" name="Google Shape;819;p90"/>
          <p:cNvSpPr txBox="1"/>
          <p:nvPr/>
        </p:nvSpPr>
        <p:spPr>
          <a:xfrm>
            <a:off x="2122500" y="4156425"/>
            <a:ext cx="7599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000">
                <a:solidFill>
                  <a:srgbClr val="3F5670"/>
                </a:solidFill>
                <a:latin typeface="Montserrat Medium"/>
                <a:ea typeface="Montserrat Medium"/>
                <a:cs typeface="Montserrat Medium"/>
                <a:sym typeface="Montserrat Medium"/>
              </a:rPr>
              <a:t>2017</a:t>
            </a:r>
            <a:endParaRPr sz="600">
              <a:solidFill>
                <a:srgbClr val="3F5670"/>
              </a:solidFill>
              <a:latin typeface="Montserrat Medium"/>
              <a:ea typeface="Montserrat Medium"/>
              <a:cs typeface="Montserrat Medium"/>
              <a:sym typeface="Montserrat Medium"/>
            </a:endParaRPr>
          </a:p>
        </p:txBody>
      </p:sp>
      <p:sp>
        <p:nvSpPr>
          <p:cNvPr id="820" name="Google Shape;820;p90"/>
          <p:cNvSpPr txBox="1"/>
          <p:nvPr/>
        </p:nvSpPr>
        <p:spPr>
          <a:xfrm>
            <a:off x="5580400" y="2786919"/>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1B67CC"/>
                </a:solidFill>
                <a:latin typeface="Montserrat"/>
                <a:ea typeface="Montserrat"/>
                <a:cs typeface="Montserrat"/>
                <a:sym typeface="Montserrat"/>
              </a:rPr>
              <a:t>194</a:t>
            </a:r>
            <a:br>
              <a:rPr lang="ru" sz="1200">
                <a:solidFill>
                  <a:srgbClr val="1B67CC"/>
                </a:solidFill>
                <a:latin typeface="Montserrat Medium"/>
                <a:ea typeface="Montserrat Medium"/>
                <a:cs typeface="Montserrat Medium"/>
                <a:sym typeface="Montserrat Medium"/>
              </a:rPr>
            </a:br>
            <a:endParaRPr sz="1200">
              <a:solidFill>
                <a:srgbClr val="1B67CC"/>
              </a:solidFill>
              <a:latin typeface="Montserrat Medium"/>
              <a:ea typeface="Montserrat Medium"/>
              <a:cs typeface="Montserrat Medium"/>
              <a:sym typeface="Montserrat Medium"/>
            </a:endParaRPr>
          </a:p>
        </p:txBody>
      </p:sp>
      <p:sp>
        <p:nvSpPr>
          <p:cNvPr id="821" name="Google Shape;821;p90"/>
          <p:cNvSpPr txBox="1"/>
          <p:nvPr/>
        </p:nvSpPr>
        <p:spPr>
          <a:xfrm>
            <a:off x="2393384" y="3667247"/>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1B67CC"/>
                </a:solidFill>
                <a:latin typeface="Montserrat"/>
                <a:ea typeface="Montserrat"/>
                <a:cs typeface="Montserrat"/>
                <a:sym typeface="Montserrat"/>
              </a:rPr>
              <a:t>72</a:t>
            </a:r>
            <a:endParaRPr sz="1200">
              <a:solidFill>
                <a:srgbClr val="1B67CC"/>
              </a:solidFill>
              <a:latin typeface="Montserrat Medium"/>
              <a:ea typeface="Montserrat Medium"/>
              <a:cs typeface="Montserrat Medium"/>
              <a:sym typeface="Montserrat Medium"/>
            </a:endParaRPr>
          </a:p>
        </p:txBody>
      </p:sp>
      <p:sp>
        <p:nvSpPr>
          <p:cNvPr id="822" name="Google Shape;822;p90"/>
          <p:cNvSpPr txBox="1"/>
          <p:nvPr/>
        </p:nvSpPr>
        <p:spPr>
          <a:xfrm>
            <a:off x="2391884" y="3277944"/>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4692F8"/>
                </a:solidFill>
                <a:latin typeface="Montserrat"/>
                <a:ea typeface="Montserrat"/>
                <a:cs typeface="Montserrat"/>
                <a:sym typeface="Montserrat"/>
              </a:rPr>
              <a:t>700</a:t>
            </a:r>
            <a:endParaRPr sz="1200">
              <a:solidFill>
                <a:srgbClr val="4692F8"/>
              </a:solidFill>
              <a:latin typeface="Montserrat Medium"/>
              <a:ea typeface="Montserrat Medium"/>
              <a:cs typeface="Montserrat Medium"/>
              <a:sym typeface="Montserrat Medium"/>
            </a:endParaRPr>
          </a:p>
        </p:txBody>
      </p:sp>
      <p:sp>
        <p:nvSpPr>
          <p:cNvPr id="823" name="Google Shape;823;p90"/>
          <p:cNvSpPr txBox="1"/>
          <p:nvPr/>
        </p:nvSpPr>
        <p:spPr>
          <a:xfrm>
            <a:off x="2397884" y="2874506"/>
            <a:ext cx="68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80B4F9"/>
                </a:solidFill>
                <a:latin typeface="Montserrat"/>
                <a:ea typeface="Montserrat"/>
                <a:cs typeface="Montserrat"/>
                <a:sym typeface="Montserrat"/>
              </a:rPr>
              <a:t>2 800</a:t>
            </a:r>
            <a:endParaRPr sz="1200">
              <a:solidFill>
                <a:srgbClr val="80B4F9"/>
              </a:solidFill>
              <a:latin typeface="Montserrat Medium"/>
              <a:ea typeface="Montserrat Medium"/>
              <a:cs typeface="Montserrat Medium"/>
              <a:sym typeface="Montserrat Medium"/>
            </a:endParaRPr>
          </a:p>
        </p:txBody>
      </p:sp>
      <p:sp>
        <p:nvSpPr>
          <p:cNvPr id="824" name="Google Shape;824;p90"/>
          <p:cNvSpPr txBox="1"/>
          <p:nvPr/>
        </p:nvSpPr>
        <p:spPr>
          <a:xfrm>
            <a:off x="5580400" y="2334531"/>
            <a:ext cx="8811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4692F8"/>
                </a:solidFill>
                <a:latin typeface="Montserrat"/>
                <a:ea typeface="Montserrat"/>
                <a:cs typeface="Montserrat"/>
                <a:sym typeface="Montserrat"/>
              </a:rPr>
              <a:t>10 600</a:t>
            </a:r>
            <a:endParaRPr sz="1200">
              <a:solidFill>
                <a:srgbClr val="4692F8"/>
              </a:solidFill>
              <a:latin typeface="Montserrat Medium"/>
              <a:ea typeface="Montserrat Medium"/>
              <a:cs typeface="Montserrat Medium"/>
              <a:sym typeface="Montserrat Medium"/>
            </a:endParaRPr>
          </a:p>
        </p:txBody>
      </p:sp>
      <p:sp>
        <p:nvSpPr>
          <p:cNvPr id="825" name="Google Shape;825;p90"/>
          <p:cNvSpPr txBox="1"/>
          <p:nvPr/>
        </p:nvSpPr>
        <p:spPr>
          <a:xfrm>
            <a:off x="5566250" y="1970806"/>
            <a:ext cx="107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80B4F9"/>
                </a:solidFill>
                <a:latin typeface="Montserrat"/>
                <a:ea typeface="Montserrat"/>
                <a:cs typeface="Montserrat"/>
                <a:sym typeface="Montserrat"/>
              </a:rPr>
              <a:t>33 000</a:t>
            </a:r>
            <a:endParaRPr sz="1200">
              <a:solidFill>
                <a:srgbClr val="80B4F9"/>
              </a:solidFill>
              <a:latin typeface="Montserrat Medium"/>
              <a:ea typeface="Montserrat Medium"/>
              <a:cs typeface="Montserrat Medium"/>
              <a:sym typeface="Montserrat Medium"/>
            </a:endParaRPr>
          </a:p>
        </p:txBody>
      </p:sp>
      <p:sp>
        <p:nvSpPr>
          <p:cNvPr id="826" name="Google Shape;826;p90"/>
          <p:cNvSpPr txBox="1"/>
          <p:nvPr/>
        </p:nvSpPr>
        <p:spPr>
          <a:xfrm>
            <a:off x="2393384" y="2476806"/>
            <a:ext cx="817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A2CAFF"/>
                </a:solidFill>
                <a:latin typeface="Montserrat"/>
                <a:ea typeface="Montserrat"/>
                <a:cs typeface="Montserrat"/>
                <a:sym typeface="Montserrat"/>
              </a:rPr>
              <a:t>20 000</a:t>
            </a:r>
            <a:endParaRPr sz="1200">
              <a:solidFill>
                <a:srgbClr val="A2CAFF"/>
              </a:solidFill>
              <a:latin typeface="Montserrat Medium"/>
              <a:ea typeface="Montserrat Medium"/>
              <a:cs typeface="Montserrat Medium"/>
              <a:sym typeface="Montserrat Medium"/>
            </a:endParaRPr>
          </a:p>
        </p:txBody>
      </p:sp>
      <p:sp>
        <p:nvSpPr>
          <p:cNvPr id="827" name="Google Shape;827;p90"/>
          <p:cNvSpPr txBox="1"/>
          <p:nvPr/>
        </p:nvSpPr>
        <p:spPr>
          <a:xfrm>
            <a:off x="5563000" y="1330606"/>
            <a:ext cx="107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A2CAFF"/>
                </a:solidFill>
                <a:latin typeface="Montserrat"/>
                <a:ea typeface="Montserrat"/>
                <a:cs typeface="Montserrat"/>
                <a:sym typeface="Montserrat"/>
              </a:rPr>
              <a:t>280 000</a:t>
            </a:r>
            <a:endParaRPr sz="1200">
              <a:solidFill>
                <a:srgbClr val="A2CAFF"/>
              </a:solidFill>
              <a:latin typeface="Montserrat Medium"/>
              <a:ea typeface="Montserrat Medium"/>
              <a:cs typeface="Montserrat Medium"/>
              <a:sym typeface="Montserrat Medium"/>
            </a:endParaRPr>
          </a:p>
        </p:txBody>
      </p:sp>
      <p:sp>
        <p:nvSpPr>
          <p:cNvPr id="828" name="Google Shape;828;p90"/>
          <p:cNvSpPr txBox="1"/>
          <p:nvPr/>
        </p:nvSpPr>
        <p:spPr>
          <a:xfrm>
            <a:off x="3447983" y="1761159"/>
            <a:ext cx="817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A2CAFF"/>
                </a:solidFill>
                <a:latin typeface="Montserrat"/>
                <a:ea typeface="Montserrat"/>
                <a:cs typeface="Montserrat"/>
                <a:sym typeface="Montserrat"/>
              </a:rPr>
              <a:t>82 000</a:t>
            </a:r>
            <a:endParaRPr sz="1200">
              <a:solidFill>
                <a:srgbClr val="A2CAFF"/>
              </a:solidFill>
              <a:latin typeface="Montserrat Medium"/>
              <a:ea typeface="Montserrat Medium"/>
              <a:cs typeface="Montserrat Medium"/>
              <a:sym typeface="Montserrat Medium"/>
            </a:endParaRPr>
          </a:p>
        </p:txBody>
      </p:sp>
      <p:sp>
        <p:nvSpPr>
          <p:cNvPr id="829" name="Google Shape;829;p90"/>
          <p:cNvSpPr txBox="1"/>
          <p:nvPr/>
        </p:nvSpPr>
        <p:spPr>
          <a:xfrm>
            <a:off x="4489027" y="1503602"/>
            <a:ext cx="10161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A2CAFF"/>
                </a:solidFill>
                <a:latin typeface="Montserrat"/>
                <a:ea typeface="Montserrat"/>
                <a:cs typeface="Montserrat"/>
                <a:sym typeface="Montserrat"/>
              </a:rPr>
              <a:t>146 000</a:t>
            </a:r>
            <a:endParaRPr sz="1200">
              <a:solidFill>
                <a:srgbClr val="A2CAFF"/>
              </a:solidFill>
              <a:latin typeface="Montserrat Medium"/>
              <a:ea typeface="Montserrat Medium"/>
              <a:cs typeface="Montserrat Medium"/>
              <a:sym typeface="Montserrat Medium"/>
            </a:endParaRPr>
          </a:p>
        </p:txBody>
      </p:sp>
      <p:sp>
        <p:nvSpPr>
          <p:cNvPr id="830" name="Google Shape;830;p90"/>
          <p:cNvSpPr txBox="1"/>
          <p:nvPr/>
        </p:nvSpPr>
        <p:spPr>
          <a:xfrm>
            <a:off x="3457308" y="2383791"/>
            <a:ext cx="68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80B4F9"/>
                </a:solidFill>
                <a:latin typeface="Montserrat"/>
                <a:ea typeface="Montserrat"/>
                <a:cs typeface="Montserrat"/>
                <a:sym typeface="Montserrat"/>
              </a:rPr>
              <a:t>8 800</a:t>
            </a:r>
            <a:endParaRPr sz="1200">
              <a:solidFill>
                <a:srgbClr val="80B4F9"/>
              </a:solidFill>
              <a:latin typeface="Montserrat Medium"/>
              <a:ea typeface="Montserrat Medium"/>
              <a:cs typeface="Montserrat Medium"/>
              <a:sym typeface="Montserrat Medium"/>
            </a:endParaRPr>
          </a:p>
        </p:txBody>
      </p:sp>
      <p:sp>
        <p:nvSpPr>
          <p:cNvPr id="831" name="Google Shape;831;p90"/>
          <p:cNvSpPr txBox="1"/>
          <p:nvPr/>
        </p:nvSpPr>
        <p:spPr>
          <a:xfrm>
            <a:off x="4498939" y="2128914"/>
            <a:ext cx="9708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80B4F9"/>
                </a:solidFill>
                <a:latin typeface="Montserrat"/>
                <a:ea typeface="Montserrat"/>
                <a:cs typeface="Montserrat"/>
                <a:sym typeface="Montserrat"/>
              </a:rPr>
              <a:t>22 000</a:t>
            </a:r>
            <a:endParaRPr sz="1200">
              <a:solidFill>
                <a:srgbClr val="80B4F9"/>
              </a:solidFill>
              <a:latin typeface="Montserrat Medium"/>
              <a:ea typeface="Montserrat Medium"/>
              <a:cs typeface="Montserrat Medium"/>
              <a:sym typeface="Montserrat Medium"/>
            </a:endParaRPr>
          </a:p>
        </p:txBody>
      </p:sp>
      <p:sp>
        <p:nvSpPr>
          <p:cNvPr id="832" name="Google Shape;832;p90"/>
          <p:cNvSpPr txBox="1"/>
          <p:nvPr/>
        </p:nvSpPr>
        <p:spPr>
          <a:xfrm>
            <a:off x="3458108" y="2791231"/>
            <a:ext cx="624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4692F8"/>
                </a:solidFill>
                <a:latin typeface="Montserrat"/>
                <a:ea typeface="Montserrat"/>
                <a:cs typeface="Montserrat"/>
                <a:sym typeface="Montserrat"/>
              </a:rPr>
              <a:t>2 200</a:t>
            </a:r>
            <a:endParaRPr sz="1200">
              <a:solidFill>
                <a:srgbClr val="4692F8"/>
              </a:solidFill>
              <a:latin typeface="Montserrat Medium"/>
              <a:ea typeface="Montserrat Medium"/>
              <a:cs typeface="Montserrat Medium"/>
              <a:sym typeface="Montserrat Medium"/>
            </a:endParaRPr>
          </a:p>
        </p:txBody>
      </p:sp>
      <p:sp>
        <p:nvSpPr>
          <p:cNvPr id="833" name="Google Shape;833;p90"/>
          <p:cNvSpPr txBox="1"/>
          <p:nvPr/>
        </p:nvSpPr>
        <p:spPr>
          <a:xfrm>
            <a:off x="4508627" y="2510881"/>
            <a:ext cx="624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4692F8"/>
                </a:solidFill>
                <a:latin typeface="Montserrat"/>
                <a:ea typeface="Montserrat"/>
                <a:cs typeface="Montserrat"/>
                <a:sym typeface="Montserrat"/>
              </a:rPr>
              <a:t>6 800</a:t>
            </a:r>
            <a:endParaRPr sz="1200">
              <a:solidFill>
                <a:srgbClr val="4692F8"/>
              </a:solidFill>
              <a:latin typeface="Montserrat Medium"/>
              <a:ea typeface="Montserrat Medium"/>
              <a:cs typeface="Montserrat Medium"/>
              <a:sym typeface="Montserrat Medium"/>
            </a:endParaRPr>
          </a:p>
        </p:txBody>
      </p:sp>
      <p:sp>
        <p:nvSpPr>
          <p:cNvPr id="834" name="Google Shape;834;p90"/>
          <p:cNvSpPr txBox="1"/>
          <p:nvPr/>
        </p:nvSpPr>
        <p:spPr>
          <a:xfrm>
            <a:off x="3468408" y="3136403"/>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1B67CC"/>
                </a:solidFill>
                <a:latin typeface="Montserrat"/>
                <a:ea typeface="Montserrat"/>
                <a:cs typeface="Montserrat"/>
                <a:sym typeface="Montserrat"/>
              </a:rPr>
              <a:t>168</a:t>
            </a:r>
            <a:endParaRPr sz="1200">
              <a:solidFill>
                <a:srgbClr val="1B67CC"/>
              </a:solidFill>
              <a:latin typeface="Montserrat Medium"/>
              <a:ea typeface="Montserrat Medium"/>
              <a:cs typeface="Montserrat Medium"/>
              <a:sym typeface="Montserrat Medium"/>
            </a:endParaRPr>
          </a:p>
        </p:txBody>
      </p:sp>
      <p:sp>
        <p:nvSpPr>
          <p:cNvPr id="835" name="Google Shape;835;p90"/>
          <p:cNvSpPr txBox="1"/>
          <p:nvPr/>
        </p:nvSpPr>
        <p:spPr>
          <a:xfrm>
            <a:off x="4524102" y="2854469"/>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1B67CC"/>
                </a:solidFill>
                <a:latin typeface="Montserrat"/>
                <a:ea typeface="Montserrat"/>
                <a:cs typeface="Montserrat"/>
                <a:sym typeface="Montserrat"/>
              </a:rPr>
              <a:t>193</a:t>
            </a:r>
            <a:endParaRPr sz="1200">
              <a:solidFill>
                <a:srgbClr val="1B67CC"/>
              </a:solidFill>
              <a:latin typeface="Montserrat Medium"/>
              <a:ea typeface="Montserrat Medium"/>
              <a:cs typeface="Montserrat Medium"/>
              <a:sym typeface="Montserrat Medium"/>
            </a:endParaRPr>
          </a:p>
        </p:txBody>
      </p:sp>
      <p:sp>
        <p:nvSpPr>
          <p:cNvPr id="836" name="Google Shape;836;p90"/>
          <p:cNvSpPr txBox="1"/>
          <p:nvPr/>
        </p:nvSpPr>
        <p:spPr>
          <a:xfrm>
            <a:off x="6296067" y="4167050"/>
            <a:ext cx="7599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000">
                <a:solidFill>
                  <a:srgbClr val="3F5670"/>
                </a:solidFill>
                <a:latin typeface="Montserrat Medium"/>
                <a:ea typeface="Montserrat Medium"/>
                <a:cs typeface="Montserrat Medium"/>
                <a:sym typeface="Montserrat Medium"/>
              </a:rPr>
              <a:t>2021</a:t>
            </a:r>
            <a:endParaRPr sz="600">
              <a:solidFill>
                <a:srgbClr val="3F5670"/>
              </a:solidFill>
              <a:latin typeface="Montserrat Medium"/>
              <a:ea typeface="Montserrat Medium"/>
              <a:cs typeface="Montserrat Medium"/>
              <a:sym typeface="Montserrat Medium"/>
            </a:endParaRPr>
          </a:p>
        </p:txBody>
      </p:sp>
      <p:sp>
        <p:nvSpPr>
          <p:cNvPr id="837" name="Google Shape;837;p90"/>
          <p:cNvSpPr txBox="1"/>
          <p:nvPr/>
        </p:nvSpPr>
        <p:spPr>
          <a:xfrm>
            <a:off x="6533297" y="1143100"/>
            <a:ext cx="107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A2CAFF"/>
                </a:solidFill>
                <a:latin typeface="Montserrat"/>
                <a:ea typeface="Montserrat"/>
                <a:cs typeface="Montserrat"/>
                <a:sym typeface="Montserrat"/>
              </a:rPr>
              <a:t>354 000</a:t>
            </a:r>
            <a:endParaRPr sz="1200">
              <a:solidFill>
                <a:srgbClr val="A2CAFF"/>
              </a:solidFill>
              <a:latin typeface="Montserrat Medium"/>
              <a:ea typeface="Montserrat Medium"/>
              <a:cs typeface="Montserrat Medium"/>
              <a:sym typeface="Montserrat Medium"/>
            </a:endParaRPr>
          </a:p>
        </p:txBody>
      </p:sp>
      <p:sp>
        <p:nvSpPr>
          <p:cNvPr id="838" name="Google Shape;838;p90"/>
          <p:cNvSpPr txBox="1"/>
          <p:nvPr/>
        </p:nvSpPr>
        <p:spPr>
          <a:xfrm>
            <a:off x="6525197" y="1766609"/>
            <a:ext cx="107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80B4F9"/>
                </a:solidFill>
                <a:latin typeface="Montserrat"/>
                <a:ea typeface="Montserrat"/>
                <a:cs typeface="Montserrat"/>
                <a:sym typeface="Montserrat"/>
              </a:rPr>
              <a:t>44 700</a:t>
            </a:r>
            <a:endParaRPr sz="1200">
              <a:solidFill>
                <a:srgbClr val="80B4F9"/>
              </a:solidFill>
              <a:latin typeface="Montserrat Medium"/>
              <a:ea typeface="Montserrat Medium"/>
              <a:cs typeface="Montserrat Medium"/>
              <a:sym typeface="Montserrat Medium"/>
            </a:endParaRPr>
          </a:p>
        </p:txBody>
      </p:sp>
      <p:sp>
        <p:nvSpPr>
          <p:cNvPr id="839" name="Google Shape;839;p90"/>
          <p:cNvSpPr txBox="1"/>
          <p:nvPr/>
        </p:nvSpPr>
        <p:spPr>
          <a:xfrm>
            <a:off x="6519747" y="2167234"/>
            <a:ext cx="8811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4692F8"/>
                </a:solidFill>
                <a:latin typeface="Montserrat"/>
                <a:ea typeface="Montserrat"/>
                <a:cs typeface="Montserrat"/>
                <a:sym typeface="Montserrat"/>
              </a:rPr>
              <a:t>13 600</a:t>
            </a:r>
            <a:endParaRPr sz="1200">
              <a:solidFill>
                <a:srgbClr val="4692F8"/>
              </a:solidFill>
              <a:latin typeface="Montserrat Medium"/>
              <a:ea typeface="Montserrat Medium"/>
              <a:cs typeface="Montserrat Medium"/>
              <a:sym typeface="Montserrat Medium"/>
            </a:endParaRPr>
          </a:p>
        </p:txBody>
      </p:sp>
      <p:sp>
        <p:nvSpPr>
          <p:cNvPr id="840" name="Google Shape;840;p90"/>
          <p:cNvSpPr txBox="1"/>
          <p:nvPr/>
        </p:nvSpPr>
        <p:spPr>
          <a:xfrm>
            <a:off x="6512672" y="2749766"/>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1B67CC"/>
                </a:solidFill>
                <a:latin typeface="Montserrat"/>
                <a:ea typeface="Montserrat"/>
                <a:cs typeface="Montserrat"/>
                <a:sym typeface="Montserrat"/>
              </a:rPr>
              <a:t>194</a:t>
            </a:r>
            <a:br>
              <a:rPr lang="ru" sz="1200">
                <a:solidFill>
                  <a:srgbClr val="1B67CC"/>
                </a:solidFill>
                <a:latin typeface="Montserrat Medium"/>
                <a:ea typeface="Montserrat Medium"/>
                <a:cs typeface="Montserrat Medium"/>
                <a:sym typeface="Montserrat Medium"/>
              </a:rPr>
            </a:br>
            <a:endParaRPr sz="1200">
              <a:solidFill>
                <a:srgbClr val="1B67CC"/>
              </a:solidFill>
              <a:latin typeface="Montserrat Medium"/>
              <a:ea typeface="Montserrat Medium"/>
              <a:cs typeface="Montserrat Medium"/>
              <a:sym typeface="Montserrat Medium"/>
            </a:endParaRPr>
          </a:p>
        </p:txBody>
      </p:sp>
      <p:sp>
        <p:nvSpPr>
          <p:cNvPr id="841" name="Google Shape;841;p90"/>
          <p:cNvSpPr txBox="1"/>
          <p:nvPr/>
        </p:nvSpPr>
        <p:spPr>
          <a:xfrm>
            <a:off x="7256897" y="4162750"/>
            <a:ext cx="759900" cy="3810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sz="1000">
                <a:solidFill>
                  <a:srgbClr val="3F5670"/>
                </a:solidFill>
                <a:latin typeface="Montserrat Medium"/>
                <a:ea typeface="Montserrat Medium"/>
                <a:cs typeface="Montserrat Medium"/>
                <a:sym typeface="Montserrat Medium"/>
              </a:rPr>
              <a:t>2022</a:t>
            </a:r>
            <a:endParaRPr sz="600">
              <a:solidFill>
                <a:srgbClr val="3F5670"/>
              </a:solidFill>
              <a:latin typeface="Montserrat Medium"/>
              <a:ea typeface="Montserrat Medium"/>
              <a:cs typeface="Montserrat Medium"/>
              <a:sym typeface="Montserrat Medium"/>
            </a:endParaRPr>
          </a:p>
        </p:txBody>
      </p:sp>
      <p:sp>
        <p:nvSpPr>
          <p:cNvPr id="842" name="Google Shape;842;p90"/>
          <p:cNvSpPr txBox="1"/>
          <p:nvPr/>
        </p:nvSpPr>
        <p:spPr>
          <a:xfrm>
            <a:off x="7459097" y="2758991"/>
            <a:ext cx="4953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1B67CC"/>
                </a:solidFill>
                <a:latin typeface="Montserrat"/>
                <a:ea typeface="Montserrat"/>
                <a:cs typeface="Montserrat"/>
                <a:sym typeface="Montserrat"/>
              </a:rPr>
              <a:t>194</a:t>
            </a:r>
            <a:br>
              <a:rPr lang="ru" sz="1200">
                <a:solidFill>
                  <a:srgbClr val="1B67CC"/>
                </a:solidFill>
                <a:latin typeface="Montserrat Medium"/>
                <a:ea typeface="Montserrat Medium"/>
                <a:cs typeface="Montserrat Medium"/>
                <a:sym typeface="Montserrat Medium"/>
              </a:rPr>
            </a:br>
            <a:endParaRPr sz="1200">
              <a:solidFill>
                <a:srgbClr val="1B67CC"/>
              </a:solidFill>
              <a:latin typeface="Montserrat Medium"/>
              <a:ea typeface="Montserrat Medium"/>
              <a:cs typeface="Montserrat Medium"/>
              <a:sym typeface="Montserrat Medium"/>
            </a:endParaRPr>
          </a:p>
        </p:txBody>
      </p:sp>
      <p:sp>
        <p:nvSpPr>
          <p:cNvPr id="843" name="Google Shape;843;p90"/>
          <p:cNvSpPr txBox="1"/>
          <p:nvPr/>
        </p:nvSpPr>
        <p:spPr>
          <a:xfrm>
            <a:off x="7466172" y="2113934"/>
            <a:ext cx="8811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4692F8"/>
                </a:solidFill>
                <a:latin typeface="Montserrat"/>
                <a:ea typeface="Montserrat"/>
                <a:cs typeface="Montserrat"/>
                <a:sym typeface="Montserrat"/>
              </a:rPr>
              <a:t>13 900</a:t>
            </a:r>
            <a:endParaRPr sz="1200">
              <a:solidFill>
                <a:srgbClr val="4692F8"/>
              </a:solidFill>
              <a:latin typeface="Montserrat Medium"/>
              <a:ea typeface="Montserrat Medium"/>
              <a:cs typeface="Montserrat Medium"/>
              <a:sym typeface="Montserrat Medium"/>
            </a:endParaRPr>
          </a:p>
        </p:txBody>
      </p:sp>
      <p:sp>
        <p:nvSpPr>
          <p:cNvPr id="844" name="Google Shape;844;p90"/>
          <p:cNvSpPr txBox="1"/>
          <p:nvPr/>
        </p:nvSpPr>
        <p:spPr>
          <a:xfrm>
            <a:off x="7459097" y="1504709"/>
            <a:ext cx="107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80B4F9"/>
                </a:solidFill>
                <a:latin typeface="Montserrat"/>
                <a:ea typeface="Montserrat"/>
                <a:cs typeface="Montserrat"/>
                <a:sym typeface="Montserrat"/>
              </a:rPr>
              <a:t>47 000</a:t>
            </a:r>
            <a:endParaRPr sz="1200">
              <a:solidFill>
                <a:srgbClr val="80B4F9"/>
              </a:solidFill>
              <a:latin typeface="Montserrat Medium"/>
              <a:ea typeface="Montserrat Medium"/>
              <a:cs typeface="Montserrat Medium"/>
              <a:sym typeface="Montserrat Medium"/>
            </a:endParaRPr>
          </a:p>
        </p:txBody>
      </p:sp>
      <p:sp>
        <p:nvSpPr>
          <p:cNvPr id="845" name="Google Shape;845;p90"/>
          <p:cNvSpPr txBox="1"/>
          <p:nvPr/>
        </p:nvSpPr>
        <p:spPr>
          <a:xfrm>
            <a:off x="7438872" y="973300"/>
            <a:ext cx="1072200" cy="2619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1000"/>
              </a:spcAft>
              <a:buNone/>
            </a:pPr>
            <a:r>
              <a:rPr b="1" lang="ru" sz="1200">
                <a:solidFill>
                  <a:srgbClr val="A2CAFF"/>
                </a:solidFill>
                <a:latin typeface="Montserrat"/>
                <a:ea typeface="Montserrat"/>
                <a:cs typeface="Montserrat"/>
                <a:sym typeface="Montserrat"/>
              </a:rPr>
              <a:t>360 000</a:t>
            </a:r>
            <a:endParaRPr sz="1200">
              <a:solidFill>
                <a:srgbClr val="A2CAFF"/>
              </a:solidFill>
              <a:latin typeface="Montserrat Medium"/>
              <a:ea typeface="Montserrat Medium"/>
              <a:cs typeface="Montserrat Medium"/>
              <a:sym typeface="Montserrat Medium"/>
            </a:endParaRPr>
          </a:p>
        </p:txBody>
      </p:sp>
      <p:sp>
        <p:nvSpPr>
          <p:cNvPr id="846" name="Google Shape;846;p90"/>
          <p:cNvSpPr txBox="1"/>
          <p:nvPr/>
        </p:nvSpPr>
        <p:spPr>
          <a:xfrm>
            <a:off x="5198375" y="4370475"/>
            <a:ext cx="3123900" cy="2619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lang="ru" sz="800">
                <a:solidFill>
                  <a:srgbClr val="5E5E5E"/>
                </a:solidFill>
                <a:latin typeface="Montserrat SemiBold"/>
                <a:ea typeface="Montserrat SemiBold"/>
                <a:cs typeface="Montserrat SemiBold"/>
                <a:sym typeface="Montserrat SemiBold"/>
              </a:rPr>
              <a:t>*</a:t>
            </a:r>
            <a:r>
              <a:rPr lang="ru" sz="800">
                <a:solidFill>
                  <a:srgbClr val="5E5E5E"/>
                </a:solidFill>
                <a:latin typeface="Montserrat"/>
                <a:ea typeface="Montserrat"/>
                <a:cs typeface="Montserrat"/>
                <a:sym typeface="Montserrat"/>
              </a:rPr>
              <a:t>активные партнёры - партнёры, которые </a:t>
            </a:r>
            <a:br>
              <a:rPr lang="ru" sz="800">
                <a:solidFill>
                  <a:srgbClr val="5E5E5E"/>
                </a:solidFill>
                <a:latin typeface="Montserrat"/>
                <a:ea typeface="Montserrat"/>
                <a:cs typeface="Montserrat"/>
                <a:sym typeface="Montserrat"/>
              </a:rPr>
            </a:br>
            <a:r>
              <a:rPr lang="ru" sz="800">
                <a:solidFill>
                  <a:srgbClr val="5E5E5E"/>
                </a:solidFill>
                <a:latin typeface="Montserrat"/>
                <a:ea typeface="Montserrat"/>
                <a:cs typeface="Montserrat"/>
                <a:sym typeface="Montserrat"/>
              </a:rPr>
              <a:t> </a:t>
            </a:r>
            <a:r>
              <a:rPr lang="ru" sz="800">
                <a:solidFill>
                  <a:srgbClr val="5E5E5E"/>
                </a:solidFill>
                <a:latin typeface="Montserrat"/>
                <a:ea typeface="Montserrat"/>
                <a:cs typeface="Montserrat"/>
                <a:sym typeface="Montserrat"/>
              </a:rPr>
              <a:t>хотя бы</a:t>
            </a:r>
            <a:r>
              <a:rPr lang="ru" sz="800">
                <a:solidFill>
                  <a:srgbClr val="5E5E5E"/>
                </a:solidFill>
                <a:latin typeface="Montserrat"/>
                <a:ea typeface="Montserrat"/>
                <a:cs typeface="Montserrat"/>
                <a:sym typeface="Montserrat"/>
              </a:rPr>
              <a:t> </a:t>
            </a:r>
            <a:r>
              <a:rPr lang="ru" sz="800">
                <a:solidFill>
                  <a:srgbClr val="5E5E5E"/>
                </a:solidFill>
                <a:latin typeface="Montserrat"/>
                <a:ea typeface="Montserrat"/>
                <a:cs typeface="Montserrat"/>
                <a:sym typeface="Montserrat"/>
              </a:rPr>
              <a:t>раз получали реферальное вознаграждение</a:t>
            </a:r>
            <a:endParaRPr sz="400">
              <a:solidFill>
                <a:srgbClr val="5E5E5E"/>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91"/>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852" name="Google Shape;852;p91"/>
          <p:cNvPicPr preferRelativeResize="0"/>
          <p:nvPr/>
        </p:nvPicPr>
        <p:blipFill>
          <a:blip r:embed="rId4">
            <a:alphaModFix/>
          </a:blip>
          <a:stretch>
            <a:fillRect/>
          </a:stretch>
        </p:blipFill>
        <p:spPr>
          <a:xfrm>
            <a:off x="5553000" y="1172725"/>
            <a:ext cx="1640449" cy="2311150"/>
          </a:xfrm>
          <a:prstGeom prst="rect">
            <a:avLst/>
          </a:prstGeom>
          <a:noFill/>
          <a:ln>
            <a:noFill/>
          </a:ln>
        </p:spPr>
      </p:pic>
      <p:sp>
        <p:nvSpPr>
          <p:cNvPr id="853" name="Google Shape;853;p91"/>
          <p:cNvSpPr txBox="1"/>
          <p:nvPr/>
        </p:nvSpPr>
        <p:spPr>
          <a:xfrm>
            <a:off x="540000" y="3586600"/>
            <a:ext cx="8064000" cy="104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lang="ru" sz="1500">
                <a:solidFill>
                  <a:srgbClr val="3F5670"/>
                </a:solidFill>
                <a:latin typeface="Montserrat Medium"/>
                <a:ea typeface="Montserrat Medium"/>
                <a:cs typeface="Montserrat Medium"/>
                <a:sym typeface="Montserrat Medium"/>
              </a:rPr>
              <a:t>КОМПАНИЯ ДЕЙСТВУЕТ В РАМКАХ ЗАКОНОДАТЕЛЬСТВА И ИМЕЕТ ЛИЦЕНЗИЮ НА ОСУЩЕСТВЛЕНИЕ ФИНАНСОВОЙ ДЕЯТЕЛЬНОСТИ, ВЫДАННУЮ УПОЛНОМОЧЕННЫМИ РЕГУЛИРУЮЩИМИ ОРГАНАМИ</a:t>
            </a:r>
            <a:endParaRPr sz="1500">
              <a:solidFill>
                <a:srgbClr val="3F5670"/>
              </a:solidFill>
              <a:latin typeface="Montserrat Medium"/>
              <a:ea typeface="Montserrat Medium"/>
              <a:cs typeface="Montserrat Medium"/>
              <a:sym typeface="Montserrat Medium"/>
            </a:endParaRPr>
          </a:p>
        </p:txBody>
      </p:sp>
      <p:sp>
        <p:nvSpPr>
          <p:cNvPr id="854" name="Google Shape;854;p91"/>
          <p:cNvSpPr txBox="1"/>
          <p:nvPr/>
        </p:nvSpPr>
        <p:spPr>
          <a:xfrm>
            <a:off x="289200" y="448675"/>
            <a:ext cx="8565600" cy="4653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ПРАВОВАЯ</a:t>
            </a:r>
            <a:r>
              <a:rPr b="1" lang="ru" sz="2600">
                <a:solidFill>
                  <a:srgbClr val="2677E0"/>
                </a:solidFill>
                <a:latin typeface="Montserrat"/>
                <a:ea typeface="Montserrat"/>
                <a:cs typeface="Montserrat"/>
                <a:sym typeface="Montserrat"/>
              </a:rPr>
              <a:t> </a:t>
            </a:r>
            <a:r>
              <a:rPr b="1" lang="ru" sz="2600">
                <a:solidFill>
                  <a:srgbClr val="3F5670"/>
                </a:solidFill>
                <a:latin typeface="Montserrat"/>
                <a:ea typeface="Montserrat"/>
                <a:cs typeface="Montserrat"/>
                <a:sym typeface="Montserrat"/>
              </a:rPr>
              <a:t>ИНФОРМАЦИЯ</a:t>
            </a:r>
            <a:endParaRPr sz="2600">
              <a:solidFill>
                <a:srgbClr val="3F5670"/>
              </a:solidFill>
              <a:latin typeface="Montserrat"/>
              <a:ea typeface="Montserrat"/>
              <a:cs typeface="Montserrat"/>
              <a:sym typeface="Montserrat"/>
            </a:endParaRPr>
          </a:p>
        </p:txBody>
      </p:sp>
      <p:pic>
        <p:nvPicPr>
          <p:cNvPr id="855" name="Google Shape;855;p91"/>
          <p:cNvPicPr preferRelativeResize="0"/>
          <p:nvPr/>
        </p:nvPicPr>
        <p:blipFill>
          <a:blip r:embed="rId5">
            <a:alphaModFix/>
          </a:blip>
          <a:stretch>
            <a:fillRect/>
          </a:stretch>
        </p:blipFill>
        <p:spPr>
          <a:xfrm>
            <a:off x="1956725" y="1116050"/>
            <a:ext cx="3353860" cy="2367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2"/>
          <p:cNvSpPr txBox="1"/>
          <p:nvPr>
            <p:ph idx="1" type="body"/>
          </p:nvPr>
        </p:nvSpPr>
        <p:spPr>
          <a:xfrm>
            <a:off x="6544500" y="4792680"/>
            <a:ext cx="2287800" cy="2742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ru" sz="1200">
                <a:solidFill>
                  <a:srgbClr val="FFFFFF"/>
                </a:solidFill>
                <a:latin typeface="Open Sans"/>
                <a:ea typeface="Open Sans"/>
                <a:cs typeface="Open Sans"/>
                <a:sym typeface="Open Sans"/>
              </a:rPr>
              <a:t>SOLARGROUP.PRO</a:t>
            </a:r>
            <a:endParaRPr sz="1200">
              <a:latin typeface="Open Sans"/>
              <a:ea typeface="Open Sans"/>
              <a:cs typeface="Open Sans"/>
              <a:sym typeface="Open Sans"/>
            </a:endParaRPr>
          </a:p>
        </p:txBody>
      </p:sp>
      <p:pic>
        <p:nvPicPr>
          <p:cNvPr id="861" name="Google Shape;861;p92"/>
          <p:cNvPicPr preferRelativeResize="0"/>
          <p:nvPr/>
        </p:nvPicPr>
        <p:blipFill rotWithShape="1">
          <a:blip r:embed="rId3">
            <a:alphaModFix/>
          </a:blip>
          <a:srcRect b="4811" l="0" r="0" t="3705"/>
          <a:stretch/>
        </p:blipFill>
        <p:spPr>
          <a:xfrm>
            <a:off x="0" y="0"/>
            <a:ext cx="9144000" cy="3185900"/>
          </a:xfrm>
          <a:prstGeom prst="rect">
            <a:avLst/>
          </a:prstGeom>
          <a:noFill/>
          <a:ln>
            <a:noFill/>
          </a:ln>
        </p:spPr>
      </p:pic>
      <p:pic>
        <p:nvPicPr>
          <p:cNvPr id="862" name="Google Shape;862;p92"/>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863" name="Google Shape;863;p92"/>
          <p:cNvSpPr txBox="1"/>
          <p:nvPr/>
        </p:nvSpPr>
        <p:spPr>
          <a:xfrm>
            <a:off x="289200" y="3365350"/>
            <a:ext cx="8565600" cy="9939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ЗАВЕРШЕНИЕ ФИНАНСИРОВАНИЯ ПРОЕКТА </a:t>
            </a:r>
            <a:br>
              <a:rPr b="1" lang="ru" sz="2600">
                <a:solidFill>
                  <a:srgbClr val="3F5670"/>
                </a:solidFill>
                <a:latin typeface="Montserrat"/>
                <a:ea typeface="Montserrat"/>
                <a:cs typeface="Montserrat"/>
                <a:sym typeface="Montserrat"/>
              </a:rPr>
            </a:br>
            <a:r>
              <a:rPr b="1" lang="ru" sz="2600">
                <a:solidFill>
                  <a:srgbClr val="2677E0"/>
                </a:solidFill>
                <a:latin typeface="Montserrat"/>
                <a:ea typeface="Montserrat"/>
                <a:cs typeface="Montserrat"/>
                <a:sym typeface="Montserrat"/>
              </a:rPr>
              <a:t>ДВИГАТЕЛИ ДУЮНОВА</a:t>
            </a:r>
            <a:endParaRPr b="1" sz="2600">
              <a:solidFill>
                <a:srgbClr val="2677E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sz="2600">
              <a:solidFill>
                <a:srgbClr val="2677E0"/>
              </a:solidFill>
              <a:latin typeface="Montserrat"/>
              <a:ea typeface="Montserrat"/>
              <a:cs typeface="Montserrat"/>
              <a:sym typeface="Montserrat"/>
            </a:endParaRPr>
          </a:p>
          <a:p>
            <a:pPr indent="0" lvl="0" marL="0" marR="0" rtl="0" algn="ctr">
              <a:lnSpc>
                <a:spcPct val="115000"/>
              </a:lnSpc>
              <a:spcBef>
                <a:spcPts val="0"/>
              </a:spcBef>
              <a:spcAft>
                <a:spcPts val="0"/>
              </a:spcAft>
              <a:buClr>
                <a:srgbClr val="2677E0"/>
              </a:buClr>
              <a:buSzPts val="8000"/>
              <a:buFont typeface="Helvetica Neue"/>
              <a:buNone/>
            </a:pPr>
            <a:r>
              <a:t/>
            </a:r>
            <a:endParaRPr b="1" sz="2600">
              <a:solidFill>
                <a:srgbClr val="2677E0"/>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93"/>
          <p:cNvPicPr preferRelativeResize="0"/>
          <p:nvPr/>
        </p:nvPicPr>
        <p:blipFill>
          <a:blip r:embed="rId3">
            <a:alphaModFix/>
          </a:blip>
          <a:stretch>
            <a:fillRect/>
          </a:stretch>
        </p:blipFill>
        <p:spPr>
          <a:xfrm>
            <a:off x="938875" y="0"/>
            <a:ext cx="7434187" cy="5143501"/>
          </a:xfrm>
          <a:prstGeom prst="rect">
            <a:avLst/>
          </a:prstGeom>
          <a:noFill/>
          <a:ln>
            <a:noFill/>
          </a:ln>
        </p:spPr>
      </p:pic>
      <p:sp>
        <p:nvSpPr>
          <p:cNvPr id="869" name="Google Shape;869;p93"/>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SOLARGROUP</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ПЕРСПЕКТИВА</a:t>
            </a:r>
            <a:endParaRPr sz="2600">
              <a:solidFill>
                <a:srgbClr val="2677E0"/>
              </a:solidFill>
              <a:latin typeface="Montserrat"/>
              <a:ea typeface="Montserrat"/>
              <a:cs typeface="Montserrat"/>
              <a:sym typeface="Montserrat"/>
            </a:endParaRPr>
          </a:p>
        </p:txBody>
      </p:sp>
      <p:pic>
        <p:nvPicPr>
          <p:cNvPr id="870" name="Google Shape;870;p93"/>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871" name="Google Shape;871;p93"/>
          <p:cNvSpPr txBox="1"/>
          <p:nvPr/>
        </p:nvSpPr>
        <p:spPr>
          <a:xfrm>
            <a:off x="1192125" y="3924350"/>
            <a:ext cx="7572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2020</a:t>
            </a:r>
            <a:endParaRPr sz="1000">
              <a:solidFill>
                <a:srgbClr val="3F5670"/>
              </a:solidFill>
              <a:latin typeface="Montserrat Medium"/>
              <a:ea typeface="Montserrat Medium"/>
              <a:cs typeface="Montserrat Medium"/>
              <a:sym typeface="Montserrat Medium"/>
            </a:endParaRPr>
          </a:p>
        </p:txBody>
      </p:sp>
      <p:sp>
        <p:nvSpPr>
          <p:cNvPr id="872" name="Google Shape;872;p93"/>
          <p:cNvSpPr txBox="1"/>
          <p:nvPr/>
        </p:nvSpPr>
        <p:spPr>
          <a:xfrm>
            <a:off x="2179026" y="3924350"/>
            <a:ext cx="8034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2021</a:t>
            </a:r>
            <a:endParaRPr sz="1000">
              <a:solidFill>
                <a:srgbClr val="3F5670"/>
              </a:solidFill>
              <a:latin typeface="Montserrat Medium"/>
              <a:ea typeface="Montserrat Medium"/>
              <a:cs typeface="Montserrat Medium"/>
              <a:sym typeface="Montserrat Medium"/>
            </a:endParaRPr>
          </a:p>
        </p:txBody>
      </p:sp>
      <p:sp>
        <p:nvSpPr>
          <p:cNvPr id="873" name="Google Shape;873;p93"/>
          <p:cNvSpPr txBox="1"/>
          <p:nvPr/>
        </p:nvSpPr>
        <p:spPr>
          <a:xfrm>
            <a:off x="3190119" y="3924350"/>
            <a:ext cx="7572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2022</a:t>
            </a:r>
            <a:endParaRPr sz="1000">
              <a:solidFill>
                <a:srgbClr val="3F5670"/>
              </a:solidFill>
              <a:latin typeface="Montserrat Medium"/>
              <a:ea typeface="Montserrat Medium"/>
              <a:cs typeface="Montserrat Medium"/>
              <a:sym typeface="Montserrat Medium"/>
            </a:endParaRPr>
          </a:p>
        </p:txBody>
      </p:sp>
      <p:sp>
        <p:nvSpPr>
          <p:cNvPr id="874" name="Google Shape;874;p93"/>
          <p:cNvSpPr txBox="1"/>
          <p:nvPr/>
        </p:nvSpPr>
        <p:spPr>
          <a:xfrm>
            <a:off x="4158315" y="3924350"/>
            <a:ext cx="7572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2023</a:t>
            </a:r>
            <a:endParaRPr sz="1000">
              <a:solidFill>
                <a:srgbClr val="3F5670"/>
              </a:solidFill>
              <a:latin typeface="Montserrat Medium"/>
              <a:ea typeface="Montserrat Medium"/>
              <a:cs typeface="Montserrat Medium"/>
              <a:sym typeface="Montserrat Medium"/>
            </a:endParaRPr>
          </a:p>
        </p:txBody>
      </p:sp>
      <p:sp>
        <p:nvSpPr>
          <p:cNvPr id="875" name="Google Shape;875;p93"/>
          <p:cNvSpPr txBox="1"/>
          <p:nvPr/>
        </p:nvSpPr>
        <p:spPr>
          <a:xfrm>
            <a:off x="5066025" y="3924350"/>
            <a:ext cx="8277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2024</a:t>
            </a:r>
            <a:endParaRPr sz="1000">
              <a:solidFill>
                <a:srgbClr val="3F5670"/>
              </a:solidFill>
              <a:latin typeface="Montserrat Medium"/>
              <a:ea typeface="Montserrat Medium"/>
              <a:cs typeface="Montserrat Medium"/>
              <a:sym typeface="Montserrat Medium"/>
            </a:endParaRPr>
          </a:p>
        </p:txBody>
      </p:sp>
      <p:sp>
        <p:nvSpPr>
          <p:cNvPr id="876" name="Google Shape;876;p93"/>
          <p:cNvSpPr txBox="1"/>
          <p:nvPr/>
        </p:nvSpPr>
        <p:spPr>
          <a:xfrm>
            <a:off x="6079375" y="3924350"/>
            <a:ext cx="8277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2025</a:t>
            </a:r>
            <a:endParaRPr sz="1000">
              <a:solidFill>
                <a:srgbClr val="3F5670"/>
              </a:solidFill>
              <a:latin typeface="Montserrat Medium"/>
              <a:ea typeface="Montserrat Medium"/>
              <a:cs typeface="Montserrat Medium"/>
              <a:sym typeface="Montserrat Medium"/>
            </a:endParaRPr>
          </a:p>
        </p:txBody>
      </p:sp>
      <p:sp>
        <p:nvSpPr>
          <p:cNvPr id="877" name="Google Shape;877;p93"/>
          <p:cNvSpPr txBox="1"/>
          <p:nvPr/>
        </p:nvSpPr>
        <p:spPr>
          <a:xfrm>
            <a:off x="1413650" y="3083650"/>
            <a:ext cx="3084300" cy="2949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200">
                <a:solidFill>
                  <a:srgbClr val="FFFFFF"/>
                </a:solidFill>
                <a:latin typeface="Montserrat"/>
                <a:ea typeface="Montserrat"/>
                <a:cs typeface="Montserrat"/>
                <a:sym typeface="Montserrat"/>
              </a:rPr>
              <a:t>«ДВИГАТЕЛИ ДУЮНОВА»</a:t>
            </a:r>
            <a:endParaRPr b="1" sz="800">
              <a:solidFill>
                <a:srgbClr val="FFFFFF"/>
              </a:solidFill>
              <a:latin typeface="Montserrat"/>
              <a:ea typeface="Montserrat"/>
              <a:cs typeface="Montserrat"/>
              <a:sym typeface="Montserrat"/>
            </a:endParaRPr>
          </a:p>
        </p:txBody>
      </p:sp>
      <p:sp>
        <p:nvSpPr>
          <p:cNvPr id="878" name="Google Shape;878;p93"/>
          <p:cNvSpPr txBox="1"/>
          <p:nvPr/>
        </p:nvSpPr>
        <p:spPr>
          <a:xfrm>
            <a:off x="5316500" y="1726475"/>
            <a:ext cx="1695600" cy="3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ru" sz="1300">
                <a:solidFill>
                  <a:schemeClr val="lt1"/>
                </a:solidFill>
                <a:latin typeface="Montserrat"/>
                <a:ea typeface="Montserrat"/>
                <a:cs typeface="Montserrat"/>
                <a:sym typeface="Montserrat"/>
              </a:rPr>
              <a:t>ПРОЕКТ 3</a:t>
            </a:r>
            <a:endParaRPr b="1" sz="1300">
              <a:solidFill>
                <a:schemeClr val="lt1"/>
              </a:solidFill>
              <a:latin typeface="Montserrat"/>
              <a:ea typeface="Montserrat"/>
              <a:cs typeface="Montserrat"/>
              <a:sym typeface="Montserrat"/>
            </a:endParaRPr>
          </a:p>
        </p:txBody>
      </p:sp>
      <p:sp>
        <p:nvSpPr>
          <p:cNvPr id="879" name="Google Shape;879;p93"/>
          <p:cNvSpPr txBox="1"/>
          <p:nvPr/>
        </p:nvSpPr>
        <p:spPr>
          <a:xfrm>
            <a:off x="4783750" y="2430350"/>
            <a:ext cx="1985100" cy="3096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1000"/>
              </a:spcAft>
              <a:buNone/>
            </a:pPr>
            <a:r>
              <a:rPr b="1" lang="ru" sz="1200">
                <a:solidFill>
                  <a:srgbClr val="FFFFFF"/>
                </a:solidFill>
                <a:latin typeface="Montserrat"/>
                <a:ea typeface="Montserrat"/>
                <a:cs typeface="Montserrat"/>
                <a:sym typeface="Montserrat"/>
              </a:rPr>
              <a:t>ПРОЕКТ</a:t>
            </a:r>
            <a:r>
              <a:rPr b="1" lang="ru" sz="1200">
                <a:solidFill>
                  <a:srgbClr val="FFFFFF"/>
                </a:solidFill>
                <a:latin typeface="Montserrat"/>
                <a:ea typeface="Montserrat"/>
                <a:cs typeface="Montserrat"/>
                <a:sym typeface="Montserrat"/>
              </a:rPr>
              <a:t> 2</a:t>
            </a:r>
            <a:endParaRPr b="1" sz="800">
              <a:solidFill>
                <a:srgbClr val="FFFFFF"/>
              </a:solidFill>
              <a:latin typeface="Montserrat"/>
              <a:ea typeface="Montserrat"/>
              <a:cs typeface="Montserrat"/>
              <a:sym typeface="Montserrat"/>
            </a:endParaRPr>
          </a:p>
        </p:txBody>
      </p:sp>
      <p:sp>
        <p:nvSpPr>
          <p:cNvPr id="880" name="Google Shape;880;p93"/>
          <p:cNvSpPr txBox="1"/>
          <p:nvPr/>
        </p:nvSpPr>
        <p:spPr>
          <a:xfrm>
            <a:off x="7019500" y="3924350"/>
            <a:ext cx="879600" cy="346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lang="ru">
                <a:solidFill>
                  <a:srgbClr val="3F5670"/>
                </a:solidFill>
                <a:latin typeface="Montserrat Medium"/>
                <a:ea typeface="Montserrat Medium"/>
                <a:cs typeface="Montserrat Medium"/>
                <a:sym typeface="Montserrat Medium"/>
              </a:rPr>
              <a:t>2026</a:t>
            </a:r>
            <a:endParaRPr sz="1000">
              <a:solidFill>
                <a:srgbClr val="3F5670"/>
              </a:solidFill>
              <a:latin typeface="Montserrat Medium"/>
              <a:ea typeface="Montserrat Medium"/>
              <a:cs typeface="Montserrat Medium"/>
              <a:sym typeface="Montserra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94"/>
          <p:cNvPicPr preferRelativeResize="0"/>
          <p:nvPr/>
        </p:nvPicPr>
        <p:blipFill rotWithShape="1">
          <a:blip r:embed="rId3">
            <a:alphaModFix/>
          </a:blip>
          <a:srcRect b="28575" l="0" r="0" t="18925"/>
          <a:stretch/>
        </p:blipFill>
        <p:spPr>
          <a:xfrm>
            <a:off x="0" y="-14500"/>
            <a:ext cx="9144002" cy="3200401"/>
          </a:xfrm>
          <a:prstGeom prst="rect">
            <a:avLst/>
          </a:prstGeom>
          <a:noFill/>
          <a:ln>
            <a:noFill/>
          </a:ln>
        </p:spPr>
      </p:pic>
      <p:sp>
        <p:nvSpPr>
          <p:cNvPr id="886" name="Google Shape;886;p94"/>
          <p:cNvSpPr txBox="1"/>
          <p:nvPr/>
        </p:nvSpPr>
        <p:spPr>
          <a:xfrm>
            <a:off x="289200" y="3370700"/>
            <a:ext cx="8565600" cy="543300"/>
          </a:xfrm>
          <a:prstGeom prst="rect">
            <a:avLst/>
          </a:prstGeom>
          <a:no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КОМПАНИЯ</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SOLARGROUP</a:t>
            </a:r>
            <a:endParaRPr sz="2600">
              <a:solidFill>
                <a:srgbClr val="5E5E5E"/>
              </a:solidFill>
              <a:latin typeface="Montserrat"/>
              <a:ea typeface="Montserrat"/>
              <a:cs typeface="Montserrat"/>
              <a:sym typeface="Montserrat"/>
            </a:endParaRPr>
          </a:p>
        </p:txBody>
      </p:sp>
      <p:sp>
        <p:nvSpPr>
          <p:cNvPr id="887" name="Google Shape;887;p94"/>
          <p:cNvSpPr txBox="1"/>
          <p:nvPr/>
        </p:nvSpPr>
        <p:spPr>
          <a:xfrm>
            <a:off x="540000" y="3961725"/>
            <a:ext cx="8064000" cy="5709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ВСЕМИРНО ИЗВЕСТНАЯ КОМПАНИЯ</a:t>
            </a:r>
            <a:r>
              <a:rPr lang="ru" sz="1500">
                <a:solidFill>
                  <a:srgbClr val="3F5670"/>
                </a:solidFill>
                <a:latin typeface="Montserrat Medium"/>
                <a:ea typeface="Montserrat Medium"/>
                <a:cs typeface="Montserrat Medium"/>
                <a:sym typeface="Montserrat Medium"/>
              </a:rPr>
              <a:t>, ПОДДЕРЖИВАЮЩАЯ ПЕРЕДОВЫЕ </a:t>
            </a:r>
            <a:br>
              <a:rPr lang="ru" sz="1500">
                <a:solidFill>
                  <a:srgbClr val="3F5670"/>
                </a:solidFill>
                <a:latin typeface="Montserrat Medium"/>
                <a:ea typeface="Montserrat Medium"/>
                <a:cs typeface="Montserrat Medium"/>
                <a:sym typeface="Montserrat Medium"/>
              </a:rPr>
            </a:br>
            <a:r>
              <a:rPr lang="ru" sz="1500">
                <a:solidFill>
                  <a:srgbClr val="3F5670"/>
                </a:solidFill>
                <a:latin typeface="Montserrat Medium"/>
                <a:ea typeface="Montserrat Medium"/>
                <a:cs typeface="Montserrat Medium"/>
                <a:sym typeface="Montserrat Medium"/>
              </a:rPr>
              <a:t>ТЕХНОЛОГИИ ВО ВСЕМ МИРЕ</a:t>
            </a:r>
            <a:endParaRPr b="1" sz="1500">
              <a:solidFill>
                <a:srgbClr val="3F5670"/>
              </a:solidFill>
              <a:latin typeface="Montserrat"/>
              <a:ea typeface="Montserrat"/>
              <a:cs typeface="Montserrat"/>
              <a:sym typeface="Montserrat"/>
            </a:endParaRPr>
          </a:p>
        </p:txBody>
      </p:sp>
      <p:pic>
        <p:nvPicPr>
          <p:cNvPr id="888" name="Google Shape;888;p94"/>
          <p:cNvPicPr preferRelativeResize="0"/>
          <p:nvPr/>
        </p:nvPicPr>
        <p:blipFill>
          <a:blip r:embed="rId4">
            <a:alphaModFix/>
          </a:blip>
          <a:stretch>
            <a:fillRect/>
          </a:stretch>
        </p:blipFill>
        <p:spPr>
          <a:xfrm>
            <a:off x="3968025" y="4691000"/>
            <a:ext cx="1207949" cy="26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4"/>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КРАУДИНВЕСТИНГОВЫЕ</a:t>
            </a:r>
            <a:r>
              <a:rPr b="1" lang="ru" sz="2600">
                <a:solidFill>
                  <a:srgbClr val="5E5E5E"/>
                </a:solidFill>
                <a:latin typeface="Montserrat"/>
                <a:ea typeface="Montserrat"/>
                <a:cs typeface="Montserrat"/>
                <a:sym typeface="Montserrat"/>
              </a:rPr>
              <a:t> </a:t>
            </a:r>
            <a:r>
              <a:rPr b="1" lang="ru" sz="2600">
                <a:solidFill>
                  <a:srgbClr val="2677E0"/>
                </a:solidFill>
                <a:latin typeface="Montserrat"/>
                <a:ea typeface="Montserrat"/>
                <a:cs typeface="Montserrat"/>
                <a:sym typeface="Montserrat"/>
              </a:rPr>
              <a:t>ПЛАТФОРМЫ</a:t>
            </a:r>
            <a:endParaRPr sz="2600">
              <a:solidFill>
                <a:srgbClr val="2677E0"/>
              </a:solidFill>
              <a:latin typeface="Montserrat"/>
              <a:ea typeface="Montserrat"/>
              <a:cs typeface="Montserrat"/>
              <a:sym typeface="Montserrat"/>
            </a:endParaRPr>
          </a:p>
        </p:txBody>
      </p:sp>
      <p:pic>
        <p:nvPicPr>
          <p:cNvPr id="302" name="Google Shape;302;p54"/>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303" name="Google Shape;303;p54"/>
          <p:cNvPicPr preferRelativeResize="0"/>
          <p:nvPr/>
        </p:nvPicPr>
        <p:blipFill>
          <a:blip r:embed="rId4">
            <a:alphaModFix/>
          </a:blip>
          <a:stretch>
            <a:fillRect/>
          </a:stretch>
        </p:blipFill>
        <p:spPr>
          <a:xfrm>
            <a:off x="6522194" y="1574925"/>
            <a:ext cx="1515376" cy="812804"/>
          </a:xfrm>
          <a:prstGeom prst="rect">
            <a:avLst/>
          </a:prstGeom>
          <a:noFill/>
          <a:ln>
            <a:noFill/>
          </a:ln>
        </p:spPr>
      </p:pic>
      <p:pic>
        <p:nvPicPr>
          <p:cNvPr id="304" name="Google Shape;304;p54"/>
          <p:cNvPicPr preferRelativeResize="0"/>
          <p:nvPr/>
        </p:nvPicPr>
        <p:blipFill rotWithShape="1">
          <a:blip r:embed="rId5">
            <a:alphaModFix/>
          </a:blip>
          <a:srcRect b="35097" l="12760" r="12618" t="26103"/>
          <a:stretch/>
        </p:blipFill>
        <p:spPr>
          <a:xfrm>
            <a:off x="6522194" y="3153209"/>
            <a:ext cx="1621681" cy="812800"/>
          </a:xfrm>
          <a:prstGeom prst="rect">
            <a:avLst/>
          </a:prstGeom>
          <a:noFill/>
          <a:ln>
            <a:noFill/>
          </a:ln>
        </p:spPr>
      </p:pic>
      <p:pic>
        <p:nvPicPr>
          <p:cNvPr id="305" name="Google Shape;305;p54"/>
          <p:cNvPicPr preferRelativeResize="0"/>
          <p:nvPr/>
        </p:nvPicPr>
        <p:blipFill>
          <a:blip r:embed="rId6">
            <a:alphaModFix/>
          </a:blip>
          <a:stretch>
            <a:fillRect/>
          </a:stretch>
        </p:blipFill>
        <p:spPr>
          <a:xfrm>
            <a:off x="855250" y="3454218"/>
            <a:ext cx="2466498" cy="672682"/>
          </a:xfrm>
          <a:prstGeom prst="rect">
            <a:avLst/>
          </a:prstGeom>
          <a:noFill/>
          <a:ln>
            <a:noFill/>
          </a:ln>
        </p:spPr>
      </p:pic>
      <p:pic>
        <p:nvPicPr>
          <p:cNvPr id="306" name="Google Shape;306;p54"/>
          <p:cNvPicPr preferRelativeResize="0"/>
          <p:nvPr/>
        </p:nvPicPr>
        <p:blipFill>
          <a:blip r:embed="rId7">
            <a:alphaModFix/>
          </a:blip>
          <a:stretch>
            <a:fillRect/>
          </a:stretch>
        </p:blipFill>
        <p:spPr>
          <a:xfrm>
            <a:off x="3870662" y="2767759"/>
            <a:ext cx="1909402" cy="1198250"/>
          </a:xfrm>
          <a:prstGeom prst="rect">
            <a:avLst/>
          </a:prstGeom>
          <a:noFill/>
          <a:ln>
            <a:noFill/>
          </a:ln>
        </p:spPr>
      </p:pic>
      <p:pic>
        <p:nvPicPr>
          <p:cNvPr id="307" name="Google Shape;307;p54"/>
          <p:cNvPicPr preferRelativeResize="0"/>
          <p:nvPr/>
        </p:nvPicPr>
        <p:blipFill>
          <a:blip r:embed="rId8">
            <a:alphaModFix/>
          </a:blip>
          <a:stretch>
            <a:fillRect/>
          </a:stretch>
        </p:blipFill>
        <p:spPr>
          <a:xfrm>
            <a:off x="922985" y="2008358"/>
            <a:ext cx="2398763" cy="280628"/>
          </a:xfrm>
          <a:prstGeom prst="rect">
            <a:avLst/>
          </a:prstGeom>
          <a:noFill/>
          <a:ln>
            <a:noFill/>
          </a:ln>
        </p:spPr>
      </p:pic>
      <p:pic>
        <p:nvPicPr>
          <p:cNvPr id="308" name="Google Shape;308;p54"/>
          <p:cNvPicPr preferRelativeResize="0"/>
          <p:nvPr/>
        </p:nvPicPr>
        <p:blipFill>
          <a:blip r:embed="rId3">
            <a:alphaModFix/>
          </a:blip>
          <a:stretch>
            <a:fillRect/>
          </a:stretch>
        </p:blipFill>
        <p:spPr>
          <a:xfrm>
            <a:off x="3771665" y="1901670"/>
            <a:ext cx="2240985" cy="4860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55"/>
          <p:cNvPicPr preferRelativeResize="0"/>
          <p:nvPr/>
        </p:nvPicPr>
        <p:blipFill>
          <a:blip r:embed="rId3">
            <a:alphaModFix/>
          </a:blip>
          <a:stretch>
            <a:fillRect/>
          </a:stretch>
        </p:blipFill>
        <p:spPr>
          <a:xfrm>
            <a:off x="1012225" y="1264100"/>
            <a:ext cx="7119538" cy="3574601"/>
          </a:xfrm>
          <a:prstGeom prst="rect">
            <a:avLst/>
          </a:prstGeom>
          <a:noFill/>
          <a:ln>
            <a:noFill/>
          </a:ln>
        </p:spPr>
      </p:pic>
      <p:sp>
        <p:nvSpPr>
          <p:cNvPr id="314" name="Google Shape;314;p55"/>
          <p:cNvSpPr txBox="1"/>
          <p:nvPr/>
        </p:nvSpPr>
        <p:spPr>
          <a:xfrm>
            <a:off x="433800" y="1781175"/>
            <a:ext cx="8276400" cy="17718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100">
                <a:solidFill>
                  <a:srgbClr val="3F5670"/>
                </a:solidFill>
                <a:latin typeface="Montserrat"/>
                <a:ea typeface="Montserrat"/>
                <a:cs typeface="Montserrat"/>
                <a:sym typeface="Montserrat"/>
              </a:rPr>
              <a:t>МЕЖДУНАРОДНАЯ ФИНАНСОВАЯ КОМПАНИЯ НОВОГО ПОКОЛЕНИЯ, ВЕДУЩАЯ СВОЮ ДЕЯТЕЛЬНОСТЬ </a:t>
            </a:r>
            <a:br>
              <a:rPr b="1" lang="ru" sz="2100">
                <a:solidFill>
                  <a:srgbClr val="3F5670"/>
                </a:solidFill>
                <a:latin typeface="Montserrat"/>
                <a:ea typeface="Montserrat"/>
                <a:cs typeface="Montserrat"/>
                <a:sym typeface="Montserrat"/>
              </a:rPr>
            </a:br>
            <a:r>
              <a:rPr b="1" lang="ru" sz="2100">
                <a:solidFill>
                  <a:srgbClr val="3F5670"/>
                </a:solidFill>
                <a:latin typeface="Montserrat"/>
                <a:ea typeface="Montserrat"/>
                <a:cs typeface="Montserrat"/>
                <a:sym typeface="Montserrat"/>
              </a:rPr>
              <a:t>В ОБЛАСТИ КРАУДИНВЕСТИНГА</a:t>
            </a:r>
            <a:endParaRPr sz="2100">
              <a:solidFill>
                <a:srgbClr val="3F5670"/>
              </a:solidFill>
              <a:latin typeface="Montserrat"/>
              <a:ea typeface="Montserrat"/>
              <a:cs typeface="Montserrat"/>
              <a:sym typeface="Montserrat"/>
            </a:endParaRPr>
          </a:p>
        </p:txBody>
      </p:sp>
      <p:pic>
        <p:nvPicPr>
          <p:cNvPr id="315" name="Google Shape;315;p55"/>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316" name="Google Shape;316;p55"/>
          <p:cNvSpPr txBox="1"/>
          <p:nvPr/>
        </p:nvSpPr>
        <p:spPr>
          <a:xfrm>
            <a:off x="289200" y="494000"/>
            <a:ext cx="8565600" cy="465300"/>
          </a:xfrm>
          <a:prstGeom prst="rect">
            <a:avLst/>
          </a:prstGeom>
          <a:noFill/>
          <a:ln>
            <a:noFill/>
          </a:ln>
        </p:spPr>
        <p:txBody>
          <a:bodyPr anchorCtr="0" anchor="ctr" bIns="50800" lIns="50800" spcFirstLastPara="1" rIns="50800" wrap="square" tIns="50800">
            <a:noAutofit/>
          </a:bodyPr>
          <a:lstStyle/>
          <a:p>
            <a:pPr indent="0" lvl="0" marL="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SOLARGROUP</a:t>
            </a:r>
            <a:endParaRPr sz="2600">
              <a:solidFill>
                <a:srgbClr val="3F567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6"/>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КРАУДИНВЕСТИНГ</a:t>
            </a:r>
            <a:endParaRPr b="1" sz="2600">
              <a:solidFill>
                <a:srgbClr val="3F5670"/>
              </a:solidFill>
              <a:latin typeface="Montserrat"/>
              <a:ea typeface="Montserrat"/>
              <a:cs typeface="Montserrat"/>
              <a:sym typeface="Montserrat"/>
            </a:endParaRPr>
          </a:p>
        </p:txBody>
      </p:sp>
      <p:pic>
        <p:nvPicPr>
          <p:cNvPr id="322" name="Google Shape;322;p56"/>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323" name="Google Shape;323;p56"/>
          <p:cNvPicPr preferRelativeResize="0"/>
          <p:nvPr/>
        </p:nvPicPr>
        <p:blipFill>
          <a:blip r:embed="rId4">
            <a:alphaModFix/>
          </a:blip>
          <a:stretch>
            <a:fillRect/>
          </a:stretch>
        </p:blipFill>
        <p:spPr>
          <a:xfrm>
            <a:off x="1012225" y="1264100"/>
            <a:ext cx="7119538" cy="3574601"/>
          </a:xfrm>
          <a:prstGeom prst="rect">
            <a:avLst/>
          </a:prstGeom>
          <a:noFill/>
          <a:ln>
            <a:noFill/>
          </a:ln>
        </p:spPr>
      </p:pic>
      <p:sp>
        <p:nvSpPr>
          <p:cNvPr id="324" name="Google Shape;324;p56"/>
          <p:cNvSpPr/>
          <p:nvPr/>
        </p:nvSpPr>
        <p:spPr>
          <a:xfrm>
            <a:off x="2937231" y="1913468"/>
            <a:ext cx="1350300" cy="1350300"/>
          </a:xfrm>
          <a:prstGeom prst="ellipse">
            <a:avLst/>
          </a:prstGeom>
          <a:noFill/>
          <a:ln cap="flat" cmpd="sng" w="19050">
            <a:solidFill>
              <a:srgbClr val="92AE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5" name="Google Shape;325;p56"/>
          <p:cNvCxnSpPr/>
          <p:nvPr/>
        </p:nvCxnSpPr>
        <p:spPr>
          <a:xfrm>
            <a:off x="4250398" y="2588657"/>
            <a:ext cx="639600" cy="0"/>
          </a:xfrm>
          <a:prstGeom prst="straightConnector1">
            <a:avLst/>
          </a:prstGeom>
          <a:noFill/>
          <a:ln cap="flat" cmpd="sng" w="19050">
            <a:solidFill>
              <a:srgbClr val="92AECE"/>
            </a:solidFill>
            <a:prstDash val="solid"/>
            <a:round/>
            <a:headEnd len="med" w="med" type="oval"/>
            <a:tailEnd len="med" w="med" type="oval"/>
          </a:ln>
        </p:spPr>
      </p:cxnSp>
      <p:sp>
        <p:nvSpPr>
          <p:cNvPr id="326" name="Google Shape;326;p56"/>
          <p:cNvSpPr/>
          <p:nvPr/>
        </p:nvSpPr>
        <p:spPr>
          <a:xfrm>
            <a:off x="3071198" y="2047433"/>
            <a:ext cx="1082400" cy="1082400"/>
          </a:xfrm>
          <a:prstGeom prst="ellipse">
            <a:avLst/>
          </a:prstGeom>
          <a:solidFill>
            <a:srgbClr val="267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6"/>
          <p:cNvSpPr txBox="1"/>
          <p:nvPr/>
        </p:nvSpPr>
        <p:spPr>
          <a:xfrm>
            <a:off x="2594488" y="3392922"/>
            <a:ext cx="2035800" cy="435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ИНВЕСТОРЫ</a:t>
            </a:r>
            <a:endParaRPr b="1" sz="1500">
              <a:solidFill>
                <a:srgbClr val="3F5670"/>
              </a:solidFill>
              <a:latin typeface="Montserrat"/>
              <a:ea typeface="Montserrat"/>
              <a:cs typeface="Montserrat"/>
              <a:sym typeface="Montserrat"/>
            </a:endParaRPr>
          </a:p>
        </p:txBody>
      </p:sp>
      <p:pic>
        <p:nvPicPr>
          <p:cNvPr id="328" name="Google Shape;328;p56"/>
          <p:cNvPicPr preferRelativeResize="0"/>
          <p:nvPr/>
        </p:nvPicPr>
        <p:blipFill>
          <a:blip r:embed="rId5">
            <a:alphaModFix/>
          </a:blip>
          <a:stretch>
            <a:fillRect/>
          </a:stretch>
        </p:blipFill>
        <p:spPr>
          <a:xfrm>
            <a:off x="3251993" y="2272636"/>
            <a:ext cx="720807" cy="557813"/>
          </a:xfrm>
          <a:prstGeom prst="rect">
            <a:avLst/>
          </a:prstGeom>
          <a:noFill/>
          <a:ln>
            <a:noFill/>
          </a:ln>
        </p:spPr>
      </p:pic>
      <p:sp>
        <p:nvSpPr>
          <p:cNvPr id="329" name="Google Shape;329;p56"/>
          <p:cNvSpPr/>
          <p:nvPr/>
        </p:nvSpPr>
        <p:spPr>
          <a:xfrm>
            <a:off x="4856480" y="1876401"/>
            <a:ext cx="1350300" cy="1350300"/>
          </a:xfrm>
          <a:prstGeom prst="ellipse">
            <a:avLst/>
          </a:prstGeom>
          <a:noFill/>
          <a:ln cap="flat" cmpd="sng" w="19050">
            <a:solidFill>
              <a:srgbClr val="92AE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6"/>
          <p:cNvSpPr/>
          <p:nvPr/>
        </p:nvSpPr>
        <p:spPr>
          <a:xfrm>
            <a:off x="4990446" y="2010366"/>
            <a:ext cx="1082400" cy="1082400"/>
          </a:xfrm>
          <a:prstGeom prst="ellipse">
            <a:avLst/>
          </a:prstGeom>
          <a:solidFill>
            <a:srgbClr val="62A4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 name="Google Shape;331;p56"/>
          <p:cNvPicPr preferRelativeResize="0"/>
          <p:nvPr/>
        </p:nvPicPr>
        <p:blipFill>
          <a:blip r:embed="rId6">
            <a:alphaModFix/>
          </a:blip>
          <a:stretch>
            <a:fillRect/>
          </a:stretch>
        </p:blipFill>
        <p:spPr>
          <a:xfrm>
            <a:off x="5250093" y="2201901"/>
            <a:ext cx="563159" cy="646322"/>
          </a:xfrm>
          <a:prstGeom prst="rect">
            <a:avLst/>
          </a:prstGeom>
          <a:noFill/>
          <a:ln>
            <a:noFill/>
          </a:ln>
        </p:spPr>
      </p:pic>
      <p:sp>
        <p:nvSpPr>
          <p:cNvPr id="332" name="Google Shape;332;p56"/>
          <p:cNvSpPr txBox="1"/>
          <p:nvPr/>
        </p:nvSpPr>
        <p:spPr>
          <a:xfrm>
            <a:off x="4630302" y="3392907"/>
            <a:ext cx="1862100" cy="435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ПРОЕКТЫ</a:t>
            </a:r>
            <a:endParaRPr b="1" sz="1500">
              <a:solidFill>
                <a:srgbClr val="3F567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7"/>
          <p:cNvSpPr txBox="1"/>
          <p:nvPr/>
        </p:nvSpPr>
        <p:spPr>
          <a:xfrm>
            <a:off x="289200" y="489250"/>
            <a:ext cx="8565600" cy="465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3F5670"/>
                </a:solidFill>
                <a:latin typeface="Montserrat"/>
                <a:ea typeface="Montserrat"/>
                <a:cs typeface="Montserrat"/>
                <a:sym typeface="Montserrat"/>
              </a:rPr>
              <a:t>МЫ </a:t>
            </a:r>
            <a:r>
              <a:rPr b="1" lang="ru" sz="2600">
                <a:solidFill>
                  <a:srgbClr val="2677E0"/>
                </a:solidFill>
                <a:latin typeface="Montserrat"/>
                <a:ea typeface="Montserrat"/>
                <a:cs typeface="Montserrat"/>
                <a:sym typeface="Montserrat"/>
              </a:rPr>
              <a:t>ОБЪЕДИНЯЕМ</a:t>
            </a:r>
            <a:endParaRPr sz="2600">
              <a:solidFill>
                <a:srgbClr val="2677E0"/>
              </a:solidFill>
              <a:latin typeface="Montserrat"/>
              <a:ea typeface="Montserrat"/>
              <a:cs typeface="Montserrat"/>
              <a:sym typeface="Montserrat"/>
            </a:endParaRPr>
          </a:p>
        </p:txBody>
      </p:sp>
      <p:pic>
        <p:nvPicPr>
          <p:cNvPr id="338" name="Google Shape;338;p57"/>
          <p:cNvPicPr preferRelativeResize="0"/>
          <p:nvPr/>
        </p:nvPicPr>
        <p:blipFill>
          <a:blip r:embed="rId3">
            <a:alphaModFix/>
          </a:blip>
          <a:stretch>
            <a:fillRect/>
          </a:stretch>
        </p:blipFill>
        <p:spPr>
          <a:xfrm>
            <a:off x="3968025" y="4691000"/>
            <a:ext cx="1207949" cy="262000"/>
          </a:xfrm>
          <a:prstGeom prst="rect">
            <a:avLst/>
          </a:prstGeom>
          <a:noFill/>
          <a:ln>
            <a:noFill/>
          </a:ln>
        </p:spPr>
      </p:pic>
      <p:pic>
        <p:nvPicPr>
          <p:cNvPr id="339" name="Google Shape;339;p57"/>
          <p:cNvPicPr preferRelativeResize="0"/>
          <p:nvPr/>
        </p:nvPicPr>
        <p:blipFill>
          <a:blip r:embed="rId4">
            <a:alphaModFix/>
          </a:blip>
          <a:stretch>
            <a:fillRect/>
          </a:stretch>
        </p:blipFill>
        <p:spPr>
          <a:xfrm>
            <a:off x="1012225" y="1264100"/>
            <a:ext cx="7119538" cy="3574601"/>
          </a:xfrm>
          <a:prstGeom prst="rect">
            <a:avLst/>
          </a:prstGeom>
          <a:noFill/>
          <a:ln>
            <a:noFill/>
          </a:ln>
        </p:spPr>
      </p:pic>
      <p:sp>
        <p:nvSpPr>
          <p:cNvPr id="340" name="Google Shape;340;p57"/>
          <p:cNvSpPr/>
          <p:nvPr/>
        </p:nvSpPr>
        <p:spPr>
          <a:xfrm>
            <a:off x="3896868" y="1913468"/>
            <a:ext cx="1350300" cy="1350300"/>
          </a:xfrm>
          <a:prstGeom prst="ellipse">
            <a:avLst/>
          </a:prstGeom>
          <a:noFill/>
          <a:ln cap="flat" cmpd="sng" w="19050">
            <a:solidFill>
              <a:srgbClr val="92AE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7"/>
          <p:cNvSpPr/>
          <p:nvPr/>
        </p:nvSpPr>
        <p:spPr>
          <a:xfrm>
            <a:off x="1977606" y="1913468"/>
            <a:ext cx="1350300" cy="1350300"/>
          </a:xfrm>
          <a:prstGeom prst="ellipse">
            <a:avLst/>
          </a:prstGeom>
          <a:noFill/>
          <a:ln cap="flat" cmpd="sng" w="19050">
            <a:solidFill>
              <a:srgbClr val="92AE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2" name="Google Shape;342;p57"/>
          <p:cNvCxnSpPr/>
          <p:nvPr/>
        </p:nvCxnSpPr>
        <p:spPr>
          <a:xfrm>
            <a:off x="3290773" y="2588657"/>
            <a:ext cx="639600" cy="0"/>
          </a:xfrm>
          <a:prstGeom prst="straightConnector1">
            <a:avLst/>
          </a:prstGeom>
          <a:noFill/>
          <a:ln cap="flat" cmpd="sng" w="19050">
            <a:solidFill>
              <a:srgbClr val="92AECE"/>
            </a:solidFill>
            <a:prstDash val="solid"/>
            <a:round/>
            <a:headEnd len="med" w="med" type="oval"/>
            <a:tailEnd len="med" w="med" type="oval"/>
          </a:ln>
        </p:spPr>
      </p:cxnSp>
      <p:sp>
        <p:nvSpPr>
          <p:cNvPr id="343" name="Google Shape;343;p57"/>
          <p:cNvSpPr/>
          <p:nvPr/>
        </p:nvSpPr>
        <p:spPr>
          <a:xfrm>
            <a:off x="2111573" y="2047433"/>
            <a:ext cx="1082400" cy="1082400"/>
          </a:xfrm>
          <a:prstGeom prst="ellipse">
            <a:avLst/>
          </a:prstGeom>
          <a:solidFill>
            <a:srgbClr val="267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7"/>
          <p:cNvSpPr txBox="1"/>
          <p:nvPr/>
        </p:nvSpPr>
        <p:spPr>
          <a:xfrm>
            <a:off x="1555088" y="3392922"/>
            <a:ext cx="2035800" cy="435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ИНВЕСТОРОВ</a:t>
            </a:r>
            <a:endParaRPr b="1" sz="1500">
              <a:solidFill>
                <a:srgbClr val="3F5670"/>
              </a:solidFill>
              <a:latin typeface="Montserrat"/>
              <a:ea typeface="Montserrat"/>
              <a:cs typeface="Montserrat"/>
              <a:sym typeface="Montserrat"/>
            </a:endParaRPr>
          </a:p>
        </p:txBody>
      </p:sp>
      <p:pic>
        <p:nvPicPr>
          <p:cNvPr id="345" name="Google Shape;345;p57"/>
          <p:cNvPicPr preferRelativeResize="0"/>
          <p:nvPr/>
        </p:nvPicPr>
        <p:blipFill>
          <a:blip r:embed="rId5">
            <a:alphaModFix/>
          </a:blip>
          <a:stretch>
            <a:fillRect/>
          </a:stretch>
        </p:blipFill>
        <p:spPr>
          <a:xfrm>
            <a:off x="2292368" y="2272636"/>
            <a:ext cx="720807" cy="557813"/>
          </a:xfrm>
          <a:prstGeom prst="rect">
            <a:avLst/>
          </a:prstGeom>
          <a:noFill/>
          <a:ln>
            <a:noFill/>
          </a:ln>
        </p:spPr>
      </p:pic>
      <p:sp>
        <p:nvSpPr>
          <p:cNvPr id="346" name="Google Shape;346;p57"/>
          <p:cNvSpPr/>
          <p:nvPr/>
        </p:nvSpPr>
        <p:spPr>
          <a:xfrm>
            <a:off x="4030835" y="2047433"/>
            <a:ext cx="1082400" cy="1082400"/>
          </a:xfrm>
          <a:prstGeom prst="ellipse">
            <a:avLst/>
          </a:prstGeom>
          <a:solidFill>
            <a:srgbClr val="458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7"/>
          <p:cNvSpPr txBox="1"/>
          <p:nvPr/>
        </p:nvSpPr>
        <p:spPr>
          <a:xfrm>
            <a:off x="3640953" y="3392897"/>
            <a:ext cx="1862100" cy="435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ПАРТНЁРОВ</a:t>
            </a:r>
            <a:endParaRPr b="1" sz="1500">
              <a:solidFill>
                <a:srgbClr val="3F5670"/>
              </a:solidFill>
              <a:latin typeface="Montserrat"/>
              <a:ea typeface="Montserrat"/>
              <a:cs typeface="Montserrat"/>
              <a:sym typeface="Montserrat"/>
            </a:endParaRPr>
          </a:p>
        </p:txBody>
      </p:sp>
      <p:sp>
        <p:nvSpPr>
          <p:cNvPr id="348" name="Google Shape;348;p57"/>
          <p:cNvSpPr/>
          <p:nvPr/>
        </p:nvSpPr>
        <p:spPr>
          <a:xfrm>
            <a:off x="5816105" y="1876401"/>
            <a:ext cx="1350300" cy="1350300"/>
          </a:xfrm>
          <a:prstGeom prst="ellipse">
            <a:avLst/>
          </a:prstGeom>
          <a:noFill/>
          <a:ln cap="flat" cmpd="sng" w="19050">
            <a:solidFill>
              <a:srgbClr val="92AE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7"/>
          <p:cNvSpPr/>
          <p:nvPr/>
        </p:nvSpPr>
        <p:spPr>
          <a:xfrm>
            <a:off x="5950071" y="2010366"/>
            <a:ext cx="1082400" cy="1082400"/>
          </a:xfrm>
          <a:prstGeom prst="ellipse">
            <a:avLst/>
          </a:prstGeom>
          <a:solidFill>
            <a:srgbClr val="62A4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57"/>
          <p:cNvPicPr preferRelativeResize="0"/>
          <p:nvPr/>
        </p:nvPicPr>
        <p:blipFill>
          <a:blip r:embed="rId6">
            <a:alphaModFix/>
          </a:blip>
          <a:stretch>
            <a:fillRect/>
          </a:stretch>
        </p:blipFill>
        <p:spPr>
          <a:xfrm>
            <a:off x="6209718" y="2201901"/>
            <a:ext cx="563159" cy="646322"/>
          </a:xfrm>
          <a:prstGeom prst="rect">
            <a:avLst/>
          </a:prstGeom>
          <a:noFill/>
          <a:ln>
            <a:noFill/>
          </a:ln>
        </p:spPr>
      </p:pic>
      <p:sp>
        <p:nvSpPr>
          <p:cNvPr id="351" name="Google Shape;351;p57"/>
          <p:cNvSpPr txBox="1"/>
          <p:nvPr/>
        </p:nvSpPr>
        <p:spPr>
          <a:xfrm>
            <a:off x="5574402" y="3392907"/>
            <a:ext cx="1862100" cy="4359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1000"/>
              </a:spcAft>
              <a:buNone/>
            </a:pPr>
            <a:r>
              <a:rPr b="1" lang="ru" sz="1500">
                <a:solidFill>
                  <a:srgbClr val="3F5670"/>
                </a:solidFill>
                <a:latin typeface="Montserrat"/>
                <a:ea typeface="Montserrat"/>
                <a:cs typeface="Montserrat"/>
                <a:sym typeface="Montserrat"/>
              </a:rPr>
              <a:t>ПРОЕКТЫ</a:t>
            </a:r>
            <a:endParaRPr b="1" sz="1500">
              <a:solidFill>
                <a:srgbClr val="3F5670"/>
              </a:solidFill>
              <a:latin typeface="Montserrat"/>
              <a:ea typeface="Montserrat"/>
              <a:cs typeface="Montserrat"/>
              <a:sym typeface="Montserrat"/>
            </a:endParaRPr>
          </a:p>
        </p:txBody>
      </p:sp>
      <p:pic>
        <p:nvPicPr>
          <p:cNvPr id="352" name="Google Shape;352;p57"/>
          <p:cNvPicPr preferRelativeResize="0"/>
          <p:nvPr/>
        </p:nvPicPr>
        <p:blipFill>
          <a:blip r:embed="rId7">
            <a:alphaModFix/>
          </a:blip>
          <a:stretch>
            <a:fillRect/>
          </a:stretch>
        </p:blipFill>
        <p:spPr>
          <a:xfrm>
            <a:off x="4158204" y="2394330"/>
            <a:ext cx="827611" cy="436105"/>
          </a:xfrm>
          <a:prstGeom prst="rect">
            <a:avLst/>
          </a:prstGeom>
          <a:noFill/>
          <a:ln>
            <a:noFill/>
          </a:ln>
        </p:spPr>
      </p:pic>
      <p:cxnSp>
        <p:nvCxnSpPr>
          <p:cNvPr id="353" name="Google Shape;353;p57"/>
          <p:cNvCxnSpPr/>
          <p:nvPr/>
        </p:nvCxnSpPr>
        <p:spPr>
          <a:xfrm>
            <a:off x="5213718" y="2588657"/>
            <a:ext cx="639600" cy="0"/>
          </a:xfrm>
          <a:prstGeom prst="straightConnector1">
            <a:avLst/>
          </a:prstGeom>
          <a:noFill/>
          <a:ln cap="flat" cmpd="sng" w="19050">
            <a:solidFill>
              <a:srgbClr val="92AECE"/>
            </a:solidFill>
            <a:prstDash val="solid"/>
            <a:round/>
            <a:headEnd len="med" w="med" type="oval"/>
            <a:tailEnd len="med" w="med" type="oval"/>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8"/>
          <p:cNvPicPr preferRelativeResize="0"/>
          <p:nvPr/>
        </p:nvPicPr>
        <p:blipFill>
          <a:blip r:embed="rId3">
            <a:alphaModFix/>
          </a:blip>
          <a:stretch>
            <a:fillRect/>
          </a:stretch>
        </p:blipFill>
        <p:spPr>
          <a:xfrm>
            <a:off x="2256703" y="67250"/>
            <a:ext cx="4540422" cy="4547551"/>
          </a:xfrm>
          <a:prstGeom prst="rect">
            <a:avLst/>
          </a:prstGeom>
          <a:noFill/>
          <a:ln>
            <a:noFill/>
          </a:ln>
        </p:spPr>
      </p:pic>
      <p:pic>
        <p:nvPicPr>
          <p:cNvPr id="359" name="Google Shape;359;p58"/>
          <p:cNvPicPr preferRelativeResize="0"/>
          <p:nvPr/>
        </p:nvPicPr>
        <p:blipFill>
          <a:blip r:embed="rId4">
            <a:alphaModFix/>
          </a:blip>
          <a:stretch>
            <a:fillRect/>
          </a:stretch>
        </p:blipFill>
        <p:spPr>
          <a:xfrm>
            <a:off x="3968025" y="4691000"/>
            <a:ext cx="1207949" cy="262000"/>
          </a:xfrm>
          <a:prstGeom prst="rect">
            <a:avLst/>
          </a:prstGeom>
          <a:noFill/>
          <a:ln>
            <a:noFill/>
          </a:ln>
        </p:spPr>
      </p:pic>
      <p:sp>
        <p:nvSpPr>
          <p:cNvPr id="360" name="Google Shape;360;p58"/>
          <p:cNvSpPr txBox="1"/>
          <p:nvPr/>
        </p:nvSpPr>
        <p:spPr>
          <a:xfrm>
            <a:off x="540000" y="2239200"/>
            <a:ext cx="8064000" cy="512700"/>
          </a:xfrm>
          <a:prstGeom prst="rect">
            <a:avLst/>
          </a:prstGeom>
          <a:solidFill>
            <a:schemeClr val="lt1"/>
          </a:solidFill>
          <a:ln>
            <a:noFill/>
          </a:ln>
        </p:spPr>
        <p:txBody>
          <a:bodyPr anchorCtr="0" anchor="t" bIns="50800" lIns="50800" spcFirstLastPara="1" rIns="50800" wrap="square" tIns="50800">
            <a:noAutofit/>
          </a:bodyPr>
          <a:lstStyle/>
          <a:p>
            <a:pPr indent="0" lvl="0" marL="0" marR="0" rtl="0" algn="ctr">
              <a:lnSpc>
                <a:spcPct val="115000"/>
              </a:lnSpc>
              <a:spcBef>
                <a:spcPts val="0"/>
              </a:spcBef>
              <a:spcAft>
                <a:spcPts val="0"/>
              </a:spcAft>
              <a:buClr>
                <a:srgbClr val="2677E0"/>
              </a:buClr>
              <a:buSzPts val="8000"/>
              <a:buFont typeface="Helvetica Neue"/>
              <a:buNone/>
            </a:pPr>
            <a:r>
              <a:rPr b="1" lang="ru" sz="2600">
                <a:solidFill>
                  <a:srgbClr val="2677E0"/>
                </a:solidFill>
                <a:latin typeface="Montserrat"/>
                <a:ea typeface="Montserrat"/>
                <a:cs typeface="Montserrat"/>
                <a:sym typeface="Montserrat"/>
              </a:rPr>
              <a:t>360 000 КЛИЕНТОВ </a:t>
            </a:r>
            <a:r>
              <a:rPr b="1" lang="ru" sz="2600">
                <a:solidFill>
                  <a:srgbClr val="3F5670"/>
                </a:solidFill>
                <a:latin typeface="Montserrat"/>
                <a:ea typeface="Montserrat"/>
                <a:cs typeface="Montserrat"/>
                <a:sym typeface="Montserrat"/>
              </a:rPr>
              <a:t>ИЗ </a:t>
            </a:r>
            <a:r>
              <a:rPr b="1" lang="ru" sz="2600">
                <a:solidFill>
                  <a:srgbClr val="3F5670"/>
                </a:solidFill>
                <a:latin typeface="Montserrat"/>
                <a:ea typeface="Montserrat"/>
                <a:cs typeface="Montserrat"/>
                <a:sym typeface="Montserrat"/>
              </a:rPr>
              <a:t>19</a:t>
            </a:r>
            <a:r>
              <a:rPr b="1" lang="ru" sz="2600">
                <a:solidFill>
                  <a:srgbClr val="3F5670"/>
                </a:solidFill>
                <a:latin typeface="Montserrat"/>
                <a:ea typeface="Montserrat"/>
                <a:cs typeface="Montserrat"/>
                <a:sym typeface="Montserrat"/>
              </a:rPr>
              <a:t>4</a:t>
            </a:r>
            <a:r>
              <a:rPr b="1" lang="ru" sz="2600">
                <a:solidFill>
                  <a:srgbClr val="3F5670"/>
                </a:solidFill>
                <a:latin typeface="Montserrat"/>
                <a:ea typeface="Montserrat"/>
                <a:cs typeface="Montserrat"/>
                <a:sym typeface="Montserrat"/>
              </a:rPr>
              <a:t> </a:t>
            </a:r>
            <a:r>
              <a:rPr b="1" lang="ru" sz="2600">
                <a:solidFill>
                  <a:srgbClr val="3F5670"/>
                </a:solidFill>
                <a:latin typeface="Montserrat"/>
                <a:ea typeface="Montserrat"/>
                <a:cs typeface="Montserrat"/>
                <a:sym typeface="Montserrat"/>
              </a:rPr>
              <a:t>СТРАН МИРА</a:t>
            </a:r>
            <a:endParaRPr sz="2600">
              <a:solidFill>
                <a:srgbClr val="3F567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